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5" r:id="rId5"/>
    <p:sldId id="269" r:id="rId6"/>
    <p:sldId id="270" r:id="rId7"/>
    <p:sldId id="271" r:id="rId8"/>
    <p:sldId id="272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9055" autoAdjust="0"/>
  </p:normalViewPr>
  <p:slideViewPr>
    <p:cSldViewPr>
      <p:cViewPr varScale="1">
        <p:scale>
          <a:sx n="60" d="100"/>
          <a:sy n="60" d="100"/>
        </p:scale>
        <p:origin x="3270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508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5256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1149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203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021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0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1927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6981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081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5172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963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25" name="Group 265">
            <a:extLst>
              <a:ext uri="{FF2B5EF4-FFF2-40B4-BE49-F238E27FC236}">
                <a16:creationId xmlns:a16="http://schemas.microsoft.com/office/drawing/2014/main" id="{75A8497B-A767-4084-BA5B-77C6214F6AA1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15626" name="Freeform 266">
              <a:extLst>
                <a:ext uri="{FF2B5EF4-FFF2-40B4-BE49-F238E27FC236}">
                  <a16:creationId xmlns:a16="http://schemas.microsoft.com/office/drawing/2014/main" id="{A8AAA389-0C04-4111-B8DF-8CACAC089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642E8B74-91DB-47FC-9A23-29A4BE34C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FF42C3D9-35BE-4553-9EE0-AAC93D2CA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Line 269">
              <a:extLst>
                <a:ext uri="{FF2B5EF4-FFF2-40B4-BE49-F238E27FC236}">
                  <a16:creationId xmlns:a16="http://schemas.microsoft.com/office/drawing/2014/main" id="{2C6DC5B8-4CE6-4F5C-B88B-55EBC96B6C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Line 270">
              <a:extLst>
                <a:ext uri="{FF2B5EF4-FFF2-40B4-BE49-F238E27FC236}">
                  <a16:creationId xmlns:a16="http://schemas.microsoft.com/office/drawing/2014/main" id="{00ED331C-4B28-4A4B-A1DB-D23885B9C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DE6B1B61-ED0D-456E-BBFF-EB76ED14C69B}"/>
              </a:ext>
            </a:extLst>
          </p:cNvPr>
          <p:cNvGrpSpPr>
            <a:grpSpLocks/>
          </p:cNvGrpSpPr>
          <p:nvPr/>
        </p:nvGrpSpPr>
        <p:grpSpPr bwMode="auto">
          <a:xfrm>
            <a:off x="255588" y="234950"/>
            <a:ext cx="8054975" cy="12196763"/>
            <a:chOff x="161" y="148"/>
            <a:chExt cx="5074" cy="7683"/>
          </a:xfrm>
        </p:grpSpPr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A3B3D033-5D05-449A-8B2A-D6611C6FE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Freeform 272">
              <a:extLst>
                <a:ext uri="{FF2B5EF4-FFF2-40B4-BE49-F238E27FC236}">
                  <a16:creationId xmlns:a16="http://schemas.microsoft.com/office/drawing/2014/main" id="{00B8C51E-C59F-4F6F-B871-B8314DFB7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6D81B61E-2F73-4623-ADB7-BBF8E84BE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ACE44F11-9DD2-4169-A969-6FE01A1FE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88A5938B-F42E-4C79-8177-A1448DAC0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0483A35A-DB43-472D-B4B2-EAD3202E8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208B512A-3078-4205-8A2E-1B7E04F7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37576445-C03C-45E6-8A80-48BF056FE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3CDC67AB-9628-41F9-984F-FA86B5715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41A07809-3397-4017-8FE0-60DC5FE6E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44DA5E27-54C0-4EA5-8DA6-D5C4D40AD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1A7434B8-B44F-4AB7-83C9-2346431F1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8B3339DB-1715-4C95-9096-DC3D8523E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15AF5B72-9558-40C2-B551-8CB5AFAE4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1E42049D-4923-4A3B-97EA-573672497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FCA1104D-0507-4486-8D59-7177531D7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6BC2331B-1C3D-4A52-B284-E39E9E54D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35369D2D-3B47-4266-A0CF-427ADB483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AF8A8A45-6CB3-47B4-BFEA-4B6A8CDA9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A3C35997-F741-40C5-A0B0-94BA7FA5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D6A82411-5690-4A58-A2A6-454969442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F311758D-03CD-432C-9192-B13F3BABB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78EEB5C6-5D99-42FB-842A-6B52F3571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2315AB69-4A73-4A82-AF0B-3E85EAE51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7179D40B-2F87-4E64-9EEB-943145A64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FB0FFD42-502F-4FF4-A6A3-E5DE99E77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3F745555-FDC5-4DE7-8094-387146DDA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ABBDEC96-12C0-4B87-A752-47AB6F420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1E33CD16-65B0-41D5-90C7-8B9425C51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8" name="Freeform 308">
              <a:extLst>
                <a:ext uri="{FF2B5EF4-FFF2-40B4-BE49-F238E27FC236}">
                  <a16:creationId xmlns:a16="http://schemas.microsoft.com/office/drawing/2014/main" id="{4DBEE37A-C8EB-45EA-95FA-DA734E1F5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FDB844D1-0DD1-49B5-87AF-1FBB7D808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1" name="Freeform 311">
              <a:extLst>
                <a:ext uri="{FF2B5EF4-FFF2-40B4-BE49-F238E27FC236}">
                  <a16:creationId xmlns:a16="http://schemas.microsoft.com/office/drawing/2014/main" id="{13763E88-4E71-4E2A-90E0-C133E02A9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BA1F9E81-1FF7-43F1-9116-A51036F86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3" name="Freeform 313">
              <a:extLst>
                <a:ext uri="{FF2B5EF4-FFF2-40B4-BE49-F238E27FC236}">
                  <a16:creationId xmlns:a16="http://schemas.microsoft.com/office/drawing/2014/main" id="{0AB3404D-B713-4536-B4C0-084DAEFB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4" name="Freeform 314">
              <a:extLst>
                <a:ext uri="{FF2B5EF4-FFF2-40B4-BE49-F238E27FC236}">
                  <a16:creationId xmlns:a16="http://schemas.microsoft.com/office/drawing/2014/main" id="{F461B68D-5FF2-4596-B8EB-4793654C3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5" name="Freeform 315">
              <a:extLst>
                <a:ext uri="{FF2B5EF4-FFF2-40B4-BE49-F238E27FC236}">
                  <a16:creationId xmlns:a16="http://schemas.microsoft.com/office/drawing/2014/main" id="{A8BB16E0-EDF7-4D97-8522-45F079B76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7" name="Freeform 317">
              <a:extLst>
                <a:ext uri="{FF2B5EF4-FFF2-40B4-BE49-F238E27FC236}">
                  <a16:creationId xmlns:a16="http://schemas.microsoft.com/office/drawing/2014/main" id="{187E4E2B-1880-40B1-B5DA-A76282551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38360336-BC6F-4EAB-B0F1-EFE0C502C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9" name="Freeform 319">
              <a:extLst>
                <a:ext uri="{FF2B5EF4-FFF2-40B4-BE49-F238E27FC236}">
                  <a16:creationId xmlns:a16="http://schemas.microsoft.com/office/drawing/2014/main" id="{E09C8E91-AE3B-4260-B136-7D1C3481F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2" name="Freeform 322">
              <a:extLst>
                <a:ext uri="{FF2B5EF4-FFF2-40B4-BE49-F238E27FC236}">
                  <a16:creationId xmlns:a16="http://schemas.microsoft.com/office/drawing/2014/main" id="{CC716F80-CB8E-4D05-AD06-54A4C1FF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3" name="Freeform 323">
              <a:extLst>
                <a:ext uri="{FF2B5EF4-FFF2-40B4-BE49-F238E27FC236}">
                  <a16:creationId xmlns:a16="http://schemas.microsoft.com/office/drawing/2014/main" id="{E8BC2085-02EC-42DC-A629-B619C8EDB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4" name="Freeform 324">
              <a:extLst>
                <a:ext uri="{FF2B5EF4-FFF2-40B4-BE49-F238E27FC236}">
                  <a16:creationId xmlns:a16="http://schemas.microsoft.com/office/drawing/2014/main" id="{EAE08261-231D-4D7A-B517-EF566B8C8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5" name="Freeform 325">
              <a:extLst>
                <a:ext uri="{FF2B5EF4-FFF2-40B4-BE49-F238E27FC236}">
                  <a16:creationId xmlns:a16="http://schemas.microsoft.com/office/drawing/2014/main" id="{0B92A8E2-2C2F-4894-9A58-02039E835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6" name="Freeform 326">
              <a:extLst>
                <a:ext uri="{FF2B5EF4-FFF2-40B4-BE49-F238E27FC236}">
                  <a16:creationId xmlns:a16="http://schemas.microsoft.com/office/drawing/2014/main" id="{38A4E574-2389-47F0-99E2-49543BBA1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7" name="Freeform 327">
              <a:extLst>
                <a:ext uri="{FF2B5EF4-FFF2-40B4-BE49-F238E27FC236}">
                  <a16:creationId xmlns:a16="http://schemas.microsoft.com/office/drawing/2014/main" id="{C4685B20-1FCE-4E03-9B90-0EA65889A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8" name="Freeform 328">
              <a:extLst>
                <a:ext uri="{FF2B5EF4-FFF2-40B4-BE49-F238E27FC236}">
                  <a16:creationId xmlns:a16="http://schemas.microsoft.com/office/drawing/2014/main" id="{CAB319EE-9214-4B35-A479-3DB2A1C9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9" name="Freeform 329">
              <a:extLst>
                <a:ext uri="{FF2B5EF4-FFF2-40B4-BE49-F238E27FC236}">
                  <a16:creationId xmlns:a16="http://schemas.microsoft.com/office/drawing/2014/main" id="{36F144C9-7E82-4F4C-8E14-56283333E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0" name="Freeform 330">
              <a:extLst>
                <a:ext uri="{FF2B5EF4-FFF2-40B4-BE49-F238E27FC236}">
                  <a16:creationId xmlns:a16="http://schemas.microsoft.com/office/drawing/2014/main" id="{55CD3187-9FC6-4DFD-B894-440CB0C5D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1" name="Freeform 331">
              <a:extLst>
                <a:ext uri="{FF2B5EF4-FFF2-40B4-BE49-F238E27FC236}">
                  <a16:creationId xmlns:a16="http://schemas.microsoft.com/office/drawing/2014/main" id="{98DA664C-3E5E-4C48-A0E3-A95D312E4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2" name="Freeform 332">
              <a:extLst>
                <a:ext uri="{FF2B5EF4-FFF2-40B4-BE49-F238E27FC236}">
                  <a16:creationId xmlns:a16="http://schemas.microsoft.com/office/drawing/2014/main" id="{F9BDF88B-CC2F-4FBE-89B0-77E8ADC70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3" name="Freeform 333">
              <a:extLst>
                <a:ext uri="{FF2B5EF4-FFF2-40B4-BE49-F238E27FC236}">
                  <a16:creationId xmlns:a16="http://schemas.microsoft.com/office/drawing/2014/main" id="{6FD673BF-FAC1-4AA9-9DB7-D4FA4A753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4" name="Freeform 334">
              <a:extLst>
                <a:ext uri="{FF2B5EF4-FFF2-40B4-BE49-F238E27FC236}">
                  <a16:creationId xmlns:a16="http://schemas.microsoft.com/office/drawing/2014/main" id="{904390DE-EDAA-4351-9426-D1EC42D45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5" name="Freeform 335">
              <a:extLst>
                <a:ext uri="{FF2B5EF4-FFF2-40B4-BE49-F238E27FC236}">
                  <a16:creationId xmlns:a16="http://schemas.microsoft.com/office/drawing/2014/main" id="{84700F38-C251-48CC-AC2D-077D5CB48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6" name="Freeform 336">
              <a:extLst>
                <a:ext uri="{FF2B5EF4-FFF2-40B4-BE49-F238E27FC236}">
                  <a16:creationId xmlns:a16="http://schemas.microsoft.com/office/drawing/2014/main" id="{8A5ADBFE-4BEA-4318-AF64-C8DFF9A06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8" name="Freeform 338">
              <a:extLst>
                <a:ext uri="{FF2B5EF4-FFF2-40B4-BE49-F238E27FC236}">
                  <a16:creationId xmlns:a16="http://schemas.microsoft.com/office/drawing/2014/main" id="{88918D16-95B5-47A8-8F67-1F98A16B1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99" name="Freeform 339">
              <a:extLst>
                <a:ext uri="{FF2B5EF4-FFF2-40B4-BE49-F238E27FC236}">
                  <a16:creationId xmlns:a16="http://schemas.microsoft.com/office/drawing/2014/main" id="{356C9729-8C7A-4262-B1C2-E3A17C026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0" name="Freeform 340">
              <a:extLst>
                <a:ext uri="{FF2B5EF4-FFF2-40B4-BE49-F238E27FC236}">
                  <a16:creationId xmlns:a16="http://schemas.microsoft.com/office/drawing/2014/main" id="{0F2775C5-0F03-4148-993D-AD53E96E6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703" name="Freeform 343">
              <a:extLst>
                <a:ext uri="{FF2B5EF4-FFF2-40B4-BE49-F238E27FC236}">
                  <a16:creationId xmlns:a16="http://schemas.microsoft.com/office/drawing/2014/main" id="{505C4397-1584-42F3-B7FE-F4FF7B9D1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726" name="Group 366">
            <a:extLst>
              <a:ext uri="{FF2B5EF4-FFF2-40B4-BE49-F238E27FC236}">
                <a16:creationId xmlns:a16="http://schemas.microsoft.com/office/drawing/2014/main" id="{0EA17FFA-F33C-487B-B8FA-4914E61BDBA5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3955ADDA-24AC-4CF8-9351-88A6160C4B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15728" name="WordArt 368">
              <a:extLst>
                <a:ext uri="{FF2B5EF4-FFF2-40B4-BE49-F238E27FC236}">
                  <a16:creationId xmlns:a16="http://schemas.microsoft.com/office/drawing/2014/main" id="{2D347721-B0AD-49D3-B6B1-5991FDD31A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15729" name="Group 369">
            <a:extLst>
              <a:ext uri="{FF2B5EF4-FFF2-40B4-BE49-F238E27FC236}">
                <a16:creationId xmlns:a16="http://schemas.microsoft.com/office/drawing/2014/main" id="{A4E5323D-7FD5-4ED8-9B48-A54C2FD66D0F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6E95FAF0-3609-4ADA-9F11-0D9423E50B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15731" name="WordArt 371">
              <a:extLst>
                <a:ext uri="{FF2B5EF4-FFF2-40B4-BE49-F238E27FC236}">
                  <a16:creationId xmlns:a16="http://schemas.microsoft.com/office/drawing/2014/main" id="{727D3B4A-DCCF-423F-9904-E7DDD0FB40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15732" name="Group 372">
            <a:extLst>
              <a:ext uri="{FF2B5EF4-FFF2-40B4-BE49-F238E27FC236}">
                <a16:creationId xmlns:a16="http://schemas.microsoft.com/office/drawing/2014/main" id="{10AFB2A9-05FF-4877-89F4-D30FF12723FC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96DCE698-05AD-4C59-8B9F-CF3647E34C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15734" name="WordArt 374">
              <a:extLst>
                <a:ext uri="{FF2B5EF4-FFF2-40B4-BE49-F238E27FC236}">
                  <a16:creationId xmlns:a16="http://schemas.microsoft.com/office/drawing/2014/main" id="{F9AE1039-A1D9-46F2-A7EC-F83C4D6EE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15735" name="Group 375">
            <a:extLst>
              <a:ext uri="{FF2B5EF4-FFF2-40B4-BE49-F238E27FC236}">
                <a16:creationId xmlns:a16="http://schemas.microsoft.com/office/drawing/2014/main" id="{631E922C-AA7D-48AD-9E94-B8D273A4F8B2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1B3F24E6-1134-44B8-829E-2172DC54B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15737" name="WordArt 377">
              <a:extLst>
                <a:ext uri="{FF2B5EF4-FFF2-40B4-BE49-F238E27FC236}">
                  <a16:creationId xmlns:a16="http://schemas.microsoft.com/office/drawing/2014/main" id="{A3EE1CAA-B0FB-4867-AB1F-42D90F532D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15738" name="Group 378">
            <a:extLst>
              <a:ext uri="{FF2B5EF4-FFF2-40B4-BE49-F238E27FC236}">
                <a16:creationId xmlns:a16="http://schemas.microsoft.com/office/drawing/2014/main" id="{DA1412EF-DBB9-4EA1-BD6B-4233A04AD7D3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D651B350-C961-4AE3-A426-1EDEC7B35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15740" name="WordArt 380">
              <a:extLst>
                <a:ext uri="{FF2B5EF4-FFF2-40B4-BE49-F238E27FC236}">
                  <a16:creationId xmlns:a16="http://schemas.microsoft.com/office/drawing/2014/main" id="{6E494671-53FD-4026-8E55-92AFF6628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15741" name="Group 381">
            <a:extLst>
              <a:ext uri="{FF2B5EF4-FFF2-40B4-BE49-F238E27FC236}">
                <a16:creationId xmlns:a16="http://schemas.microsoft.com/office/drawing/2014/main" id="{816BA105-6BCA-4BBC-8F6F-54F9471A82E6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10ACC760-C68A-441A-B43C-FBB05DCB91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15743" name="WordArt 383">
              <a:extLst>
                <a:ext uri="{FF2B5EF4-FFF2-40B4-BE49-F238E27FC236}">
                  <a16:creationId xmlns:a16="http://schemas.microsoft.com/office/drawing/2014/main" id="{C26FC4EB-AE3B-457C-ADA5-839366F6E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15744" name="Group 384">
            <a:extLst>
              <a:ext uri="{FF2B5EF4-FFF2-40B4-BE49-F238E27FC236}">
                <a16:creationId xmlns:a16="http://schemas.microsoft.com/office/drawing/2014/main" id="{02B10C95-5A09-4020-980F-48DB854E65F4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6CEEBCD7-45D2-437D-B3CA-E88F20603D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15746" name="WordArt 386">
              <a:extLst>
                <a:ext uri="{FF2B5EF4-FFF2-40B4-BE49-F238E27FC236}">
                  <a16:creationId xmlns:a16="http://schemas.microsoft.com/office/drawing/2014/main" id="{A127A011-C51B-4531-9535-F750F7E9FF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15747" name="Group 387">
            <a:extLst>
              <a:ext uri="{FF2B5EF4-FFF2-40B4-BE49-F238E27FC236}">
                <a16:creationId xmlns:a16="http://schemas.microsoft.com/office/drawing/2014/main" id="{5CB30C29-93D0-43EE-A2D0-4AC3A00A5FF1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F23356D6-4E96-437A-B60A-7FBC43CC4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15749" name="WordArt 389">
              <a:extLst>
                <a:ext uri="{FF2B5EF4-FFF2-40B4-BE49-F238E27FC236}">
                  <a16:creationId xmlns:a16="http://schemas.microsoft.com/office/drawing/2014/main" id="{B723EAAF-09F8-4465-A22D-309FECC98C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15750" name="Group 390">
            <a:extLst>
              <a:ext uri="{FF2B5EF4-FFF2-40B4-BE49-F238E27FC236}">
                <a16:creationId xmlns:a16="http://schemas.microsoft.com/office/drawing/2014/main" id="{339DA986-8380-41E3-A1C5-678AB228E8AE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A889876B-4F55-482E-B435-FF675BE6C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15752" name="WordArt 392">
              <a:extLst>
                <a:ext uri="{FF2B5EF4-FFF2-40B4-BE49-F238E27FC236}">
                  <a16:creationId xmlns:a16="http://schemas.microsoft.com/office/drawing/2014/main" id="{AD54ED61-5610-4B7A-B29E-DD98F80008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15753" name="Group 393">
            <a:extLst>
              <a:ext uri="{FF2B5EF4-FFF2-40B4-BE49-F238E27FC236}">
                <a16:creationId xmlns:a16="http://schemas.microsoft.com/office/drawing/2014/main" id="{C6488B0C-7572-4DD7-853C-8B499C3BE82B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44D872FC-6667-4404-8965-3C002BD4CB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15755" name="WordArt 395">
              <a:extLst>
                <a:ext uri="{FF2B5EF4-FFF2-40B4-BE49-F238E27FC236}">
                  <a16:creationId xmlns:a16="http://schemas.microsoft.com/office/drawing/2014/main" id="{45390194-E762-4A51-A321-E893CFA847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15756" name="Group 396">
            <a:extLst>
              <a:ext uri="{FF2B5EF4-FFF2-40B4-BE49-F238E27FC236}">
                <a16:creationId xmlns:a16="http://schemas.microsoft.com/office/drawing/2014/main" id="{65BCEE58-0CFE-4B39-96DF-46520C5D2A24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4DDEE396-6B3F-46D5-A081-2E3231AFA3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15758" name="WordArt 398">
              <a:extLst>
                <a:ext uri="{FF2B5EF4-FFF2-40B4-BE49-F238E27FC236}">
                  <a16:creationId xmlns:a16="http://schemas.microsoft.com/office/drawing/2014/main" id="{825AF252-0A98-42F6-BE7A-1F88C0CBC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15759" name="Group 399">
            <a:extLst>
              <a:ext uri="{FF2B5EF4-FFF2-40B4-BE49-F238E27FC236}">
                <a16:creationId xmlns:a16="http://schemas.microsoft.com/office/drawing/2014/main" id="{620C19D9-2B88-4BC4-8018-49348D48DE12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15760" name="WordArt 400">
              <a:extLst>
                <a:ext uri="{FF2B5EF4-FFF2-40B4-BE49-F238E27FC236}">
                  <a16:creationId xmlns:a16="http://schemas.microsoft.com/office/drawing/2014/main" id="{D085ECAE-EFC0-4C41-977B-EB5C7B0A7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15761" name="WordArt 401">
              <a:extLst>
                <a:ext uri="{FF2B5EF4-FFF2-40B4-BE49-F238E27FC236}">
                  <a16:creationId xmlns:a16="http://schemas.microsoft.com/office/drawing/2014/main" id="{71415A18-6769-42FF-B131-9ADFBFC508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15762" name="Group 402">
            <a:extLst>
              <a:ext uri="{FF2B5EF4-FFF2-40B4-BE49-F238E27FC236}">
                <a16:creationId xmlns:a16="http://schemas.microsoft.com/office/drawing/2014/main" id="{67EB64C8-198F-451C-8A9D-80777D9AFBC7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15763" name="WordArt 403">
              <a:extLst>
                <a:ext uri="{FF2B5EF4-FFF2-40B4-BE49-F238E27FC236}">
                  <a16:creationId xmlns:a16="http://schemas.microsoft.com/office/drawing/2014/main" id="{98121DAC-642E-4069-B410-3D598BB621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15764" name="WordArt 404">
              <a:extLst>
                <a:ext uri="{FF2B5EF4-FFF2-40B4-BE49-F238E27FC236}">
                  <a16:creationId xmlns:a16="http://schemas.microsoft.com/office/drawing/2014/main" id="{4D4B0E5D-D008-4C75-97CB-BFCEC59B0A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15765" name="Group 405">
            <a:extLst>
              <a:ext uri="{FF2B5EF4-FFF2-40B4-BE49-F238E27FC236}">
                <a16:creationId xmlns:a16="http://schemas.microsoft.com/office/drawing/2014/main" id="{03850FA8-3A09-44F1-940C-8B3D01F29FA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15766" name="WordArt 406">
              <a:extLst>
                <a:ext uri="{FF2B5EF4-FFF2-40B4-BE49-F238E27FC236}">
                  <a16:creationId xmlns:a16="http://schemas.microsoft.com/office/drawing/2014/main" id="{D2F1DFE8-6644-44C3-A4BD-60AD5B61C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15767" name="WordArt 407">
              <a:extLst>
                <a:ext uri="{FF2B5EF4-FFF2-40B4-BE49-F238E27FC236}">
                  <a16:creationId xmlns:a16="http://schemas.microsoft.com/office/drawing/2014/main" id="{78EB305D-A45D-4BB5-9021-FEAB923356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15768" name="Group 408">
            <a:extLst>
              <a:ext uri="{FF2B5EF4-FFF2-40B4-BE49-F238E27FC236}">
                <a16:creationId xmlns:a16="http://schemas.microsoft.com/office/drawing/2014/main" id="{D38ABBD4-4A22-451F-BAD0-CE738A3C39D8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15769" name="WordArt 409">
              <a:extLst>
                <a:ext uri="{FF2B5EF4-FFF2-40B4-BE49-F238E27FC236}">
                  <a16:creationId xmlns:a16="http://schemas.microsoft.com/office/drawing/2014/main" id="{ADD89C97-F76B-4EBC-8B4F-C1EE1C9BA2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15770" name="WordArt 410">
              <a:extLst>
                <a:ext uri="{FF2B5EF4-FFF2-40B4-BE49-F238E27FC236}">
                  <a16:creationId xmlns:a16="http://schemas.microsoft.com/office/drawing/2014/main" id="{56C8305E-5927-4917-8FC0-9C3B228CB7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15771" name="Group 411">
            <a:extLst>
              <a:ext uri="{FF2B5EF4-FFF2-40B4-BE49-F238E27FC236}">
                <a16:creationId xmlns:a16="http://schemas.microsoft.com/office/drawing/2014/main" id="{F5BEA5DB-E80F-47E1-91ED-2C209AC216A6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15772" name="WordArt 412">
              <a:extLst>
                <a:ext uri="{FF2B5EF4-FFF2-40B4-BE49-F238E27FC236}">
                  <a16:creationId xmlns:a16="http://schemas.microsoft.com/office/drawing/2014/main" id="{5EB09DCC-9B7C-494A-94EA-D76E244493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15773" name="WordArt 413">
              <a:extLst>
                <a:ext uri="{FF2B5EF4-FFF2-40B4-BE49-F238E27FC236}">
                  <a16:creationId xmlns:a16="http://schemas.microsoft.com/office/drawing/2014/main" id="{BD3F22ED-6A29-4428-A103-697C0A71B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15774" name="Group 414">
            <a:extLst>
              <a:ext uri="{FF2B5EF4-FFF2-40B4-BE49-F238E27FC236}">
                <a16:creationId xmlns:a16="http://schemas.microsoft.com/office/drawing/2014/main" id="{53A63B86-14B7-48A0-97DF-B35EAFB8452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15775" name="WordArt 415">
              <a:extLst>
                <a:ext uri="{FF2B5EF4-FFF2-40B4-BE49-F238E27FC236}">
                  <a16:creationId xmlns:a16="http://schemas.microsoft.com/office/drawing/2014/main" id="{3FA0ADC1-AB2F-4175-A472-5C261E2F9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15776" name="WordArt 416">
              <a:extLst>
                <a:ext uri="{FF2B5EF4-FFF2-40B4-BE49-F238E27FC236}">
                  <a16:creationId xmlns:a16="http://schemas.microsoft.com/office/drawing/2014/main" id="{219A659E-CB3F-4F39-9318-37E23FB57E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15777" name="Group 417">
            <a:extLst>
              <a:ext uri="{FF2B5EF4-FFF2-40B4-BE49-F238E27FC236}">
                <a16:creationId xmlns:a16="http://schemas.microsoft.com/office/drawing/2014/main" id="{B21B0E89-768B-447E-AE27-E8CED35C39C4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15778" name="WordArt 418">
              <a:extLst>
                <a:ext uri="{FF2B5EF4-FFF2-40B4-BE49-F238E27FC236}">
                  <a16:creationId xmlns:a16="http://schemas.microsoft.com/office/drawing/2014/main" id="{7EA52F40-56E8-4F4A-9E29-13100AD6F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15779" name="WordArt 419">
              <a:extLst>
                <a:ext uri="{FF2B5EF4-FFF2-40B4-BE49-F238E27FC236}">
                  <a16:creationId xmlns:a16="http://schemas.microsoft.com/office/drawing/2014/main" id="{9040382F-D5DC-4C61-9B9A-4F0B707A30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15780" name="Group 420">
            <a:extLst>
              <a:ext uri="{FF2B5EF4-FFF2-40B4-BE49-F238E27FC236}">
                <a16:creationId xmlns:a16="http://schemas.microsoft.com/office/drawing/2014/main" id="{C5898A87-D7C1-4E7E-AE5A-CC8EB4600A59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15781" name="WordArt 421">
              <a:extLst>
                <a:ext uri="{FF2B5EF4-FFF2-40B4-BE49-F238E27FC236}">
                  <a16:creationId xmlns:a16="http://schemas.microsoft.com/office/drawing/2014/main" id="{2F22C746-FA2D-4E87-B932-61F95F9A5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15782" name="WordArt 422">
              <a:extLst>
                <a:ext uri="{FF2B5EF4-FFF2-40B4-BE49-F238E27FC236}">
                  <a16:creationId xmlns:a16="http://schemas.microsoft.com/office/drawing/2014/main" id="{DDC3ABCA-52CF-4A96-8383-147A5A1CB1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15783" name="Group 423">
            <a:extLst>
              <a:ext uri="{FF2B5EF4-FFF2-40B4-BE49-F238E27FC236}">
                <a16:creationId xmlns:a16="http://schemas.microsoft.com/office/drawing/2014/main" id="{B9D70994-2692-4CA0-8453-91F932AAF050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15784" name="WordArt 424">
              <a:extLst>
                <a:ext uri="{FF2B5EF4-FFF2-40B4-BE49-F238E27FC236}">
                  <a16:creationId xmlns:a16="http://schemas.microsoft.com/office/drawing/2014/main" id="{E0FD7ECC-9478-46A4-9ED7-2D8EC18135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15785" name="WordArt 425">
              <a:extLst>
                <a:ext uri="{FF2B5EF4-FFF2-40B4-BE49-F238E27FC236}">
                  <a16:creationId xmlns:a16="http://schemas.microsoft.com/office/drawing/2014/main" id="{B41BF6E3-BC45-4805-A194-D03A9DBBF6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15786" name="Group 426">
            <a:extLst>
              <a:ext uri="{FF2B5EF4-FFF2-40B4-BE49-F238E27FC236}">
                <a16:creationId xmlns:a16="http://schemas.microsoft.com/office/drawing/2014/main" id="{26A1A397-2606-4119-9CA1-5486DF9610A5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15787" name="WordArt 427">
              <a:extLst>
                <a:ext uri="{FF2B5EF4-FFF2-40B4-BE49-F238E27FC236}">
                  <a16:creationId xmlns:a16="http://schemas.microsoft.com/office/drawing/2014/main" id="{7BF5C72C-E7D6-428B-8727-D572FA167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15788" name="WordArt 428">
              <a:extLst>
                <a:ext uri="{FF2B5EF4-FFF2-40B4-BE49-F238E27FC236}">
                  <a16:creationId xmlns:a16="http://schemas.microsoft.com/office/drawing/2014/main" id="{0E8F0B62-5FEC-41D3-9D64-1D4593F2C1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15789" name="Group 429">
            <a:extLst>
              <a:ext uri="{FF2B5EF4-FFF2-40B4-BE49-F238E27FC236}">
                <a16:creationId xmlns:a16="http://schemas.microsoft.com/office/drawing/2014/main" id="{679835A1-7F6C-4F78-BE6B-C2C76B199729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15790" name="WordArt 430">
              <a:extLst>
                <a:ext uri="{FF2B5EF4-FFF2-40B4-BE49-F238E27FC236}">
                  <a16:creationId xmlns:a16="http://schemas.microsoft.com/office/drawing/2014/main" id="{C8E31BFF-50DC-4784-BC1E-A4E6817583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15791" name="WordArt 431">
              <a:extLst>
                <a:ext uri="{FF2B5EF4-FFF2-40B4-BE49-F238E27FC236}">
                  <a16:creationId xmlns:a16="http://schemas.microsoft.com/office/drawing/2014/main" id="{9578845C-72FF-4D24-84EB-CCF5CB033C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15792" name="Group 432">
            <a:extLst>
              <a:ext uri="{FF2B5EF4-FFF2-40B4-BE49-F238E27FC236}">
                <a16:creationId xmlns:a16="http://schemas.microsoft.com/office/drawing/2014/main" id="{010DB750-4511-4900-AA5C-8AA5668C1819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15793" name="WordArt 433">
              <a:extLst>
                <a:ext uri="{FF2B5EF4-FFF2-40B4-BE49-F238E27FC236}">
                  <a16:creationId xmlns:a16="http://schemas.microsoft.com/office/drawing/2014/main" id="{34688467-12D2-40E3-8596-A5F78E7C10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15794" name="WordArt 434">
              <a:extLst>
                <a:ext uri="{FF2B5EF4-FFF2-40B4-BE49-F238E27FC236}">
                  <a16:creationId xmlns:a16="http://schemas.microsoft.com/office/drawing/2014/main" id="{1181282E-91E8-4FAF-9C93-A95B69365F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15795" name="Group 435">
            <a:extLst>
              <a:ext uri="{FF2B5EF4-FFF2-40B4-BE49-F238E27FC236}">
                <a16:creationId xmlns:a16="http://schemas.microsoft.com/office/drawing/2014/main" id="{3B729CE5-2268-43D4-B30D-3A8C407654F6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15796" name="WordArt 436">
              <a:extLst>
                <a:ext uri="{FF2B5EF4-FFF2-40B4-BE49-F238E27FC236}">
                  <a16:creationId xmlns:a16="http://schemas.microsoft.com/office/drawing/2014/main" id="{61CCF511-3C09-43C6-8763-90BDA3C5C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15797" name="WordArt 437">
              <a:extLst>
                <a:ext uri="{FF2B5EF4-FFF2-40B4-BE49-F238E27FC236}">
                  <a16:creationId xmlns:a16="http://schemas.microsoft.com/office/drawing/2014/main" id="{287D85E3-739C-4445-845A-D3209921DC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15798" name="Group 438">
            <a:extLst>
              <a:ext uri="{FF2B5EF4-FFF2-40B4-BE49-F238E27FC236}">
                <a16:creationId xmlns:a16="http://schemas.microsoft.com/office/drawing/2014/main" id="{C54D655E-6D99-429C-ABBA-F1D0B5CFC7A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15799" name="WordArt 439">
              <a:extLst>
                <a:ext uri="{FF2B5EF4-FFF2-40B4-BE49-F238E27FC236}">
                  <a16:creationId xmlns:a16="http://schemas.microsoft.com/office/drawing/2014/main" id="{2BF8C31A-F133-462D-A01C-2D5EEABEB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15800" name="WordArt 440">
              <a:extLst>
                <a:ext uri="{FF2B5EF4-FFF2-40B4-BE49-F238E27FC236}">
                  <a16:creationId xmlns:a16="http://schemas.microsoft.com/office/drawing/2014/main" id="{72C0A6A6-9A18-4B00-886C-0FBEBA1476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15801" name="Group 441">
            <a:extLst>
              <a:ext uri="{FF2B5EF4-FFF2-40B4-BE49-F238E27FC236}">
                <a16:creationId xmlns:a16="http://schemas.microsoft.com/office/drawing/2014/main" id="{CDC78696-C32C-4176-9E96-9717ABCEFE71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15802" name="WordArt 442">
              <a:extLst>
                <a:ext uri="{FF2B5EF4-FFF2-40B4-BE49-F238E27FC236}">
                  <a16:creationId xmlns:a16="http://schemas.microsoft.com/office/drawing/2014/main" id="{3273312D-79AD-430C-B4EC-5A7F8FCA95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15803" name="WordArt 443">
              <a:extLst>
                <a:ext uri="{FF2B5EF4-FFF2-40B4-BE49-F238E27FC236}">
                  <a16:creationId xmlns:a16="http://schemas.microsoft.com/office/drawing/2014/main" id="{EEB85DDA-3C19-4971-A483-69C0385B2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15804" name="Group 444">
            <a:extLst>
              <a:ext uri="{FF2B5EF4-FFF2-40B4-BE49-F238E27FC236}">
                <a16:creationId xmlns:a16="http://schemas.microsoft.com/office/drawing/2014/main" id="{6BECBE7D-3B72-4F7E-B430-A33EC419ABB3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15805" name="WordArt 445">
              <a:extLst>
                <a:ext uri="{FF2B5EF4-FFF2-40B4-BE49-F238E27FC236}">
                  <a16:creationId xmlns:a16="http://schemas.microsoft.com/office/drawing/2014/main" id="{DBE7A104-776D-4B0A-BFEE-C244A31E15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15806" name="WordArt 446">
              <a:extLst>
                <a:ext uri="{FF2B5EF4-FFF2-40B4-BE49-F238E27FC236}">
                  <a16:creationId xmlns:a16="http://schemas.microsoft.com/office/drawing/2014/main" id="{184B8AB6-A3E1-4FB2-967B-63F7264D7E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15807" name="Group 447">
            <a:extLst>
              <a:ext uri="{FF2B5EF4-FFF2-40B4-BE49-F238E27FC236}">
                <a16:creationId xmlns:a16="http://schemas.microsoft.com/office/drawing/2014/main" id="{B8969E22-AA16-4C8D-82E6-1F19C31B4408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15808" name="WordArt 448">
              <a:extLst>
                <a:ext uri="{FF2B5EF4-FFF2-40B4-BE49-F238E27FC236}">
                  <a16:creationId xmlns:a16="http://schemas.microsoft.com/office/drawing/2014/main" id="{94A81F69-3827-42A7-B9EC-6A872FF6D2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15809" name="WordArt 449">
              <a:extLst>
                <a:ext uri="{FF2B5EF4-FFF2-40B4-BE49-F238E27FC236}">
                  <a16:creationId xmlns:a16="http://schemas.microsoft.com/office/drawing/2014/main" id="{70537961-C650-4213-9747-52D952D14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15810" name="Group 450">
            <a:extLst>
              <a:ext uri="{FF2B5EF4-FFF2-40B4-BE49-F238E27FC236}">
                <a16:creationId xmlns:a16="http://schemas.microsoft.com/office/drawing/2014/main" id="{9CBFD395-A4D4-4080-8207-7267D4AC38C1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15811" name="WordArt 451">
              <a:extLst>
                <a:ext uri="{FF2B5EF4-FFF2-40B4-BE49-F238E27FC236}">
                  <a16:creationId xmlns:a16="http://schemas.microsoft.com/office/drawing/2014/main" id="{FEFB3D0D-9580-47B3-BEF9-7C9ADCCFEF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15812" name="WordArt 452">
              <a:extLst>
                <a:ext uri="{FF2B5EF4-FFF2-40B4-BE49-F238E27FC236}">
                  <a16:creationId xmlns:a16="http://schemas.microsoft.com/office/drawing/2014/main" id="{A47D186C-88A2-454B-8C48-A4499ECA7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15813" name="Group 453">
            <a:extLst>
              <a:ext uri="{FF2B5EF4-FFF2-40B4-BE49-F238E27FC236}">
                <a16:creationId xmlns:a16="http://schemas.microsoft.com/office/drawing/2014/main" id="{6A36AAC8-773A-4CB0-9C50-9826FDC896E0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15814" name="WordArt 454">
              <a:extLst>
                <a:ext uri="{FF2B5EF4-FFF2-40B4-BE49-F238E27FC236}">
                  <a16:creationId xmlns:a16="http://schemas.microsoft.com/office/drawing/2014/main" id="{64633F5D-4CF8-49B6-AB9A-180B9DC9F4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15815" name="WordArt 455">
              <a:extLst>
                <a:ext uri="{FF2B5EF4-FFF2-40B4-BE49-F238E27FC236}">
                  <a16:creationId xmlns:a16="http://schemas.microsoft.com/office/drawing/2014/main" id="{B5B6D5C2-C71D-4321-80B9-3FF1A8B177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15816" name="Group 456">
            <a:extLst>
              <a:ext uri="{FF2B5EF4-FFF2-40B4-BE49-F238E27FC236}">
                <a16:creationId xmlns:a16="http://schemas.microsoft.com/office/drawing/2014/main" id="{A1CD7441-64F5-48BC-97D3-4CD4D7CAC8C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15817" name="WordArt 457">
              <a:extLst>
                <a:ext uri="{FF2B5EF4-FFF2-40B4-BE49-F238E27FC236}">
                  <a16:creationId xmlns:a16="http://schemas.microsoft.com/office/drawing/2014/main" id="{7E5D41B3-4110-49EF-A20E-00AA56D811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15818" name="WordArt 458">
              <a:extLst>
                <a:ext uri="{FF2B5EF4-FFF2-40B4-BE49-F238E27FC236}">
                  <a16:creationId xmlns:a16="http://schemas.microsoft.com/office/drawing/2014/main" id="{78C67410-C8EF-4C6D-A605-A527B70457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15819" name="Group 459">
            <a:extLst>
              <a:ext uri="{FF2B5EF4-FFF2-40B4-BE49-F238E27FC236}">
                <a16:creationId xmlns:a16="http://schemas.microsoft.com/office/drawing/2014/main" id="{9DBD9638-0B96-41A5-938A-34481C5005D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15820" name="WordArt 460">
              <a:extLst>
                <a:ext uri="{FF2B5EF4-FFF2-40B4-BE49-F238E27FC236}">
                  <a16:creationId xmlns:a16="http://schemas.microsoft.com/office/drawing/2014/main" id="{366ECF05-CAA5-41F2-994A-34BE06A8EE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15821" name="WordArt 461">
              <a:extLst>
                <a:ext uri="{FF2B5EF4-FFF2-40B4-BE49-F238E27FC236}">
                  <a16:creationId xmlns:a16="http://schemas.microsoft.com/office/drawing/2014/main" id="{6477F69B-32F8-41DC-854A-B02EBCE331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15822" name="Group 462">
            <a:extLst>
              <a:ext uri="{FF2B5EF4-FFF2-40B4-BE49-F238E27FC236}">
                <a16:creationId xmlns:a16="http://schemas.microsoft.com/office/drawing/2014/main" id="{AED249C7-6C5E-4D6F-9432-8DAA6520C189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15823" name="WordArt 463">
              <a:extLst>
                <a:ext uri="{FF2B5EF4-FFF2-40B4-BE49-F238E27FC236}">
                  <a16:creationId xmlns:a16="http://schemas.microsoft.com/office/drawing/2014/main" id="{9D88ABD0-D902-4851-BC35-559945E9C3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15824" name="WordArt 464">
              <a:extLst>
                <a:ext uri="{FF2B5EF4-FFF2-40B4-BE49-F238E27FC236}">
                  <a16:creationId xmlns:a16="http://schemas.microsoft.com/office/drawing/2014/main" id="{AFC569C0-EC64-4B50-ABD3-80E671370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15825" name="Group 465">
            <a:extLst>
              <a:ext uri="{FF2B5EF4-FFF2-40B4-BE49-F238E27FC236}">
                <a16:creationId xmlns:a16="http://schemas.microsoft.com/office/drawing/2014/main" id="{80D115C7-177A-4C2F-A5C2-9378C226AB9C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15826" name="WordArt 466">
              <a:extLst>
                <a:ext uri="{FF2B5EF4-FFF2-40B4-BE49-F238E27FC236}">
                  <a16:creationId xmlns:a16="http://schemas.microsoft.com/office/drawing/2014/main" id="{456D7DA2-07CD-4BD1-BCB8-F74959E69F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15827" name="WordArt 467">
              <a:extLst>
                <a:ext uri="{FF2B5EF4-FFF2-40B4-BE49-F238E27FC236}">
                  <a16:creationId xmlns:a16="http://schemas.microsoft.com/office/drawing/2014/main" id="{BA5D2C05-54C1-47DC-87D4-BD625002B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15828" name="Group 468">
            <a:extLst>
              <a:ext uri="{FF2B5EF4-FFF2-40B4-BE49-F238E27FC236}">
                <a16:creationId xmlns:a16="http://schemas.microsoft.com/office/drawing/2014/main" id="{2FCF74CE-5172-4057-B3EF-991749AAED4A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15829" name="WordArt 469">
              <a:extLst>
                <a:ext uri="{FF2B5EF4-FFF2-40B4-BE49-F238E27FC236}">
                  <a16:creationId xmlns:a16="http://schemas.microsoft.com/office/drawing/2014/main" id="{A72340D2-3E15-4124-8C94-609E4ABCD6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15830" name="WordArt 470">
              <a:extLst>
                <a:ext uri="{FF2B5EF4-FFF2-40B4-BE49-F238E27FC236}">
                  <a16:creationId xmlns:a16="http://schemas.microsoft.com/office/drawing/2014/main" id="{3C3ECDDC-5FB5-40E8-BD92-5F78C47256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15831" name="Group 471">
            <a:extLst>
              <a:ext uri="{FF2B5EF4-FFF2-40B4-BE49-F238E27FC236}">
                <a16:creationId xmlns:a16="http://schemas.microsoft.com/office/drawing/2014/main" id="{4206FA18-B8F9-405F-AD9D-95B725C702FB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15832" name="WordArt 472">
              <a:extLst>
                <a:ext uri="{FF2B5EF4-FFF2-40B4-BE49-F238E27FC236}">
                  <a16:creationId xmlns:a16="http://schemas.microsoft.com/office/drawing/2014/main" id="{997F3328-3554-4DB1-99A5-4946084AF0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15833" name="WordArt 473">
              <a:extLst>
                <a:ext uri="{FF2B5EF4-FFF2-40B4-BE49-F238E27FC236}">
                  <a16:creationId xmlns:a16="http://schemas.microsoft.com/office/drawing/2014/main" id="{B0AF02B2-61CB-4BC0-873C-425A208B4C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15834" name="Group 474">
            <a:extLst>
              <a:ext uri="{FF2B5EF4-FFF2-40B4-BE49-F238E27FC236}">
                <a16:creationId xmlns:a16="http://schemas.microsoft.com/office/drawing/2014/main" id="{D2C42E2F-9FB2-4F40-936F-1009B10AC401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15835" name="WordArt 475">
              <a:extLst>
                <a:ext uri="{FF2B5EF4-FFF2-40B4-BE49-F238E27FC236}">
                  <a16:creationId xmlns:a16="http://schemas.microsoft.com/office/drawing/2014/main" id="{A9A26F58-7DB2-4311-9EA0-4B2B28917C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15836" name="WordArt 476">
              <a:extLst>
                <a:ext uri="{FF2B5EF4-FFF2-40B4-BE49-F238E27FC236}">
                  <a16:creationId xmlns:a16="http://schemas.microsoft.com/office/drawing/2014/main" id="{BB530FD6-2B11-46D6-B327-499D700EEB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15837" name="Group 477">
            <a:extLst>
              <a:ext uri="{FF2B5EF4-FFF2-40B4-BE49-F238E27FC236}">
                <a16:creationId xmlns:a16="http://schemas.microsoft.com/office/drawing/2014/main" id="{9431B2A2-85C9-47E4-A9F6-87B40C918167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15838" name="WordArt 478">
              <a:extLst>
                <a:ext uri="{FF2B5EF4-FFF2-40B4-BE49-F238E27FC236}">
                  <a16:creationId xmlns:a16="http://schemas.microsoft.com/office/drawing/2014/main" id="{78644C31-AA1A-43D5-9884-06E2F9F949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5839" name="WordArt 479">
              <a:extLst>
                <a:ext uri="{FF2B5EF4-FFF2-40B4-BE49-F238E27FC236}">
                  <a16:creationId xmlns:a16="http://schemas.microsoft.com/office/drawing/2014/main" id="{3AEB3DFF-A634-4166-A295-67BF0EC76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5840" name="Group 480">
            <a:extLst>
              <a:ext uri="{FF2B5EF4-FFF2-40B4-BE49-F238E27FC236}">
                <a16:creationId xmlns:a16="http://schemas.microsoft.com/office/drawing/2014/main" id="{3D7198CA-330B-4F19-915C-98060A0C00F5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15841" name="WordArt 481">
              <a:extLst>
                <a:ext uri="{FF2B5EF4-FFF2-40B4-BE49-F238E27FC236}">
                  <a16:creationId xmlns:a16="http://schemas.microsoft.com/office/drawing/2014/main" id="{F375D23C-BC0E-41DD-BFDF-DCED11A7DE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15842" name="WordArt 482">
              <a:extLst>
                <a:ext uri="{FF2B5EF4-FFF2-40B4-BE49-F238E27FC236}">
                  <a16:creationId xmlns:a16="http://schemas.microsoft.com/office/drawing/2014/main" id="{611BF99C-65D5-44A0-9AAC-E275A515BA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15843" name="Group 483">
            <a:extLst>
              <a:ext uri="{FF2B5EF4-FFF2-40B4-BE49-F238E27FC236}">
                <a16:creationId xmlns:a16="http://schemas.microsoft.com/office/drawing/2014/main" id="{88355AF9-4F5B-4537-BD99-31636A3371FF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15844" name="WordArt 484">
              <a:extLst>
                <a:ext uri="{FF2B5EF4-FFF2-40B4-BE49-F238E27FC236}">
                  <a16:creationId xmlns:a16="http://schemas.microsoft.com/office/drawing/2014/main" id="{64C59572-E284-492D-ACDB-50C47A9EC8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15845" name="WordArt 485">
              <a:extLst>
                <a:ext uri="{FF2B5EF4-FFF2-40B4-BE49-F238E27FC236}">
                  <a16:creationId xmlns:a16="http://schemas.microsoft.com/office/drawing/2014/main" id="{A1F41F1C-6B07-4CA0-B33D-0604268F02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15846" name="Group 486">
            <a:extLst>
              <a:ext uri="{FF2B5EF4-FFF2-40B4-BE49-F238E27FC236}">
                <a16:creationId xmlns:a16="http://schemas.microsoft.com/office/drawing/2014/main" id="{848A58CC-E96D-44B2-84FB-A2A5CB1DCE85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15847" name="WordArt 487">
              <a:extLst>
                <a:ext uri="{FF2B5EF4-FFF2-40B4-BE49-F238E27FC236}">
                  <a16:creationId xmlns:a16="http://schemas.microsoft.com/office/drawing/2014/main" id="{0BFD119C-3485-409D-B318-5D55307E1B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15848" name="WordArt 488">
              <a:extLst>
                <a:ext uri="{FF2B5EF4-FFF2-40B4-BE49-F238E27FC236}">
                  <a16:creationId xmlns:a16="http://schemas.microsoft.com/office/drawing/2014/main" id="{9679EA3E-2550-416E-A071-A43981D607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15849" name="Group 489">
            <a:extLst>
              <a:ext uri="{FF2B5EF4-FFF2-40B4-BE49-F238E27FC236}">
                <a16:creationId xmlns:a16="http://schemas.microsoft.com/office/drawing/2014/main" id="{7A484144-6B52-4757-B38F-26F91427E31E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15850" name="WordArt 490">
              <a:extLst>
                <a:ext uri="{FF2B5EF4-FFF2-40B4-BE49-F238E27FC236}">
                  <a16:creationId xmlns:a16="http://schemas.microsoft.com/office/drawing/2014/main" id="{37D9B43D-C3F8-4F61-85D3-20EFDD285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15851" name="WordArt 491">
              <a:extLst>
                <a:ext uri="{FF2B5EF4-FFF2-40B4-BE49-F238E27FC236}">
                  <a16:creationId xmlns:a16="http://schemas.microsoft.com/office/drawing/2014/main" id="{A478E9B6-24B4-404D-AE8C-A3619E6292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15852" name="Group 492">
            <a:extLst>
              <a:ext uri="{FF2B5EF4-FFF2-40B4-BE49-F238E27FC236}">
                <a16:creationId xmlns:a16="http://schemas.microsoft.com/office/drawing/2014/main" id="{D9662674-68BD-4C7B-9321-6E18D2011496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15853" name="WordArt 493">
              <a:extLst>
                <a:ext uri="{FF2B5EF4-FFF2-40B4-BE49-F238E27FC236}">
                  <a16:creationId xmlns:a16="http://schemas.microsoft.com/office/drawing/2014/main" id="{F88A38ED-29D5-455E-841D-34EE5F5C61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5854" name="WordArt 494">
              <a:extLst>
                <a:ext uri="{FF2B5EF4-FFF2-40B4-BE49-F238E27FC236}">
                  <a16:creationId xmlns:a16="http://schemas.microsoft.com/office/drawing/2014/main" id="{34751F9D-A296-4D59-9F0F-ED5C1D36C7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5855" name="Group 495">
            <a:extLst>
              <a:ext uri="{FF2B5EF4-FFF2-40B4-BE49-F238E27FC236}">
                <a16:creationId xmlns:a16="http://schemas.microsoft.com/office/drawing/2014/main" id="{91DC3BAC-280B-43EA-A5FF-E006868000CF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15856" name="WordArt 496">
              <a:extLst>
                <a:ext uri="{FF2B5EF4-FFF2-40B4-BE49-F238E27FC236}">
                  <a16:creationId xmlns:a16="http://schemas.microsoft.com/office/drawing/2014/main" id="{5FAFAFC9-C6D3-40DC-9AB2-89F1282458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15857" name="WordArt 497">
              <a:extLst>
                <a:ext uri="{FF2B5EF4-FFF2-40B4-BE49-F238E27FC236}">
                  <a16:creationId xmlns:a16="http://schemas.microsoft.com/office/drawing/2014/main" id="{BEF70762-F369-43E9-B7AC-DF542034E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43" name="Group 259">
            <a:extLst>
              <a:ext uri="{FF2B5EF4-FFF2-40B4-BE49-F238E27FC236}">
                <a16:creationId xmlns:a16="http://schemas.microsoft.com/office/drawing/2014/main" id="{52925370-C681-41A5-A41F-7E6E257B6029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16644" name="Freeform 260">
              <a:extLst>
                <a:ext uri="{FF2B5EF4-FFF2-40B4-BE49-F238E27FC236}">
                  <a16:creationId xmlns:a16="http://schemas.microsoft.com/office/drawing/2014/main" id="{D8C35EA9-1C89-4BA5-93CA-D61A01BA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906EFC33-59DE-4DD4-904E-B6A3954F6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169947B9-5BF3-4775-9D72-F3F65F195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Line 263">
              <a:extLst>
                <a:ext uri="{FF2B5EF4-FFF2-40B4-BE49-F238E27FC236}">
                  <a16:creationId xmlns:a16="http://schemas.microsoft.com/office/drawing/2014/main" id="{0A48D200-ADD6-42D6-BC76-DE5CA8581E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Line 264">
              <a:extLst>
                <a:ext uri="{FF2B5EF4-FFF2-40B4-BE49-F238E27FC236}">
                  <a16:creationId xmlns:a16="http://schemas.microsoft.com/office/drawing/2014/main" id="{3E0E1C55-B96E-429C-B8B7-03EEC79097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AAB51BF9-3ACB-43EA-8856-CF560BEA5924}"/>
              </a:ext>
            </a:extLst>
          </p:cNvPr>
          <p:cNvGrpSpPr>
            <a:grpSpLocks/>
          </p:cNvGrpSpPr>
          <p:nvPr/>
        </p:nvGrpSpPr>
        <p:grpSpPr bwMode="auto">
          <a:xfrm>
            <a:off x="209550" y="190500"/>
            <a:ext cx="8101013" cy="12241213"/>
            <a:chOff x="132" y="120"/>
            <a:chExt cx="5103" cy="7711"/>
          </a:xfrm>
        </p:grpSpPr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7A6E9525-E08D-4D70-97E3-B2C74B17F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908 w 964"/>
                <a:gd name="T1" fmla="*/ 227 h 851"/>
                <a:gd name="T2" fmla="*/ 964 w 964"/>
                <a:gd name="T3" fmla="*/ 227 h 851"/>
                <a:gd name="T4" fmla="*/ 964 w 964"/>
                <a:gd name="T5" fmla="*/ 454 h 851"/>
                <a:gd name="T6" fmla="*/ 908 w 964"/>
                <a:gd name="T7" fmla="*/ 454 h 851"/>
                <a:gd name="T8" fmla="*/ 908 w 964"/>
                <a:gd name="T9" fmla="*/ 624 h 851"/>
                <a:gd name="T10" fmla="*/ 851 w 964"/>
                <a:gd name="T11" fmla="*/ 624 h 851"/>
                <a:gd name="T12" fmla="*/ 851 w 964"/>
                <a:gd name="T13" fmla="*/ 681 h 851"/>
                <a:gd name="T14" fmla="*/ 738 w 964"/>
                <a:gd name="T15" fmla="*/ 681 h 851"/>
                <a:gd name="T16" fmla="*/ 738 w 964"/>
                <a:gd name="T17" fmla="*/ 794 h 851"/>
                <a:gd name="T18" fmla="*/ 624 w 964"/>
                <a:gd name="T19" fmla="*/ 794 h 851"/>
                <a:gd name="T20" fmla="*/ 624 w 964"/>
                <a:gd name="T21" fmla="*/ 851 h 851"/>
                <a:gd name="T22" fmla="*/ 341 w 964"/>
                <a:gd name="T23" fmla="*/ 851 h 851"/>
                <a:gd name="T24" fmla="*/ 341 w 964"/>
                <a:gd name="T25" fmla="*/ 794 h 851"/>
                <a:gd name="T26" fmla="*/ 170 w 964"/>
                <a:gd name="T27" fmla="*/ 794 h 851"/>
                <a:gd name="T28" fmla="*/ 170 w 964"/>
                <a:gd name="T29" fmla="*/ 681 h 851"/>
                <a:gd name="T30" fmla="*/ 114 w 964"/>
                <a:gd name="T31" fmla="*/ 681 h 851"/>
                <a:gd name="T32" fmla="*/ 114 w 964"/>
                <a:gd name="T33" fmla="*/ 511 h 851"/>
                <a:gd name="T34" fmla="*/ 57 w 964"/>
                <a:gd name="T35" fmla="*/ 511 h 851"/>
                <a:gd name="T36" fmla="*/ 57 w 964"/>
                <a:gd name="T37" fmla="*/ 341 h 851"/>
                <a:gd name="T38" fmla="*/ 0 w 964"/>
                <a:gd name="T39" fmla="*/ 341 h 851"/>
                <a:gd name="T40" fmla="*/ 0 w 964"/>
                <a:gd name="T41" fmla="*/ 227 h 851"/>
                <a:gd name="T42" fmla="*/ 170 w 964"/>
                <a:gd name="T43" fmla="*/ 227 h 851"/>
                <a:gd name="T44" fmla="*/ 170 w 964"/>
                <a:gd name="T45" fmla="*/ 171 h 851"/>
                <a:gd name="T46" fmla="*/ 227 w 964"/>
                <a:gd name="T47" fmla="*/ 171 h 851"/>
                <a:gd name="T48" fmla="*/ 227 w 964"/>
                <a:gd name="T49" fmla="*/ 114 h 851"/>
                <a:gd name="T50" fmla="*/ 284 w 964"/>
                <a:gd name="T51" fmla="*/ 114 h 851"/>
                <a:gd name="T52" fmla="*/ 284 w 964"/>
                <a:gd name="T53" fmla="*/ 0 h 851"/>
                <a:gd name="T54" fmla="*/ 567 w 964"/>
                <a:gd name="T55" fmla="*/ 0 h 851"/>
                <a:gd name="T56" fmla="*/ 567 w 964"/>
                <a:gd name="T57" fmla="*/ 57 h 851"/>
                <a:gd name="T58" fmla="*/ 624 w 964"/>
                <a:gd name="T59" fmla="*/ 57 h 851"/>
                <a:gd name="T60" fmla="*/ 624 w 964"/>
                <a:gd name="T61" fmla="*/ 114 h 851"/>
                <a:gd name="T62" fmla="*/ 738 w 964"/>
                <a:gd name="T63" fmla="*/ 114 h 851"/>
                <a:gd name="T64" fmla="*/ 738 w 964"/>
                <a:gd name="T65" fmla="*/ 171 h 851"/>
                <a:gd name="T66" fmla="*/ 851 w 964"/>
                <a:gd name="T67" fmla="*/ 171 h 851"/>
                <a:gd name="T68" fmla="*/ 851 w 964"/>
                <a:gd name="T69" fmla="*/ 227 h 851"/>
                <a:gd name="T70" fmla="*/ 908 w 964"/>
                <a:gd name="T71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51">
                  <a:moveTo>
                    <a:pt x="908" y="227"/>
                  </a:moveTo>
                  <a:lnTo>
                    <a:pt x="964" y="227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38" y="681"/>
                  </a:lnTo>
                  <a:lnTo>
                    <a:pt x="738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8" y="114"/>
                  </a:lnTo>
                  <a:lnTo>
                    <a:pt x="738" y="171"/>
                  </a:lnTo>
                  <a:lnTo>
                    <a:pt x="851" y="171"/>
                  </a:lnTo>
                  <a:lnTo>
                    <a:pt x="851" y="227"/>
                  </a:lnTo>
                  <a:lnTo>
                    <a:pt x="90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6D9CDC92-DED2-412F-B8EC-782BAC10C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7547"/>
              <a:ext cx="227" cy="227"/>
            </a:xfrm>
            <a:custGeom>
              <a:avLst/>
              <a:gdLst>
                <a:gd name="T0" fmla="*/ 170 w 227"/>
                <a:gd name="T1" fmla="*/ 227 h 227"/>
                <a:gd name="T2" fmla="*/ 56 w 227"/>
                <a:gd name="T3" fmla="*/ 227 h 227"/>
                <a:gd name="T4" fmla="*/ 56 w 227"/>
                <a:gd name="T5" fmla="*/ 171 h 227"/>
                <a:gd name="T6" fmla="*/ 0 w 227"/>
                <a:gd name="T7" fmla="*/ 171 h 227"/>
                <a:gd name="T8" fmla="*/ 0 w 227"/>
                <a:gd name="T9" fmla="*/ 114 h 227"/>
                <a:gd name="T10" fmla="*/ 56 w 227"/>
                <a:gd name="T11" fmla="*/ 114 h 227"/>
                <a:gd name="T12" fmla="*/ 56 w 227"/>
                <a:gd name="T13" fmla="*/ 0 h 227"/>
                <a:gd name="T14" fmla="*/ 170 w 227"/>
                <a:gd name="T15" fmla="*/ 0 h 227"/>
                <a:gd name="T16" fmla="*/ 170 w 227"/>
                <a:gd name="T17" fmla="*/ 57 h 227"/>
                <a:gd name="T18" fmla="*/ 227 w 227"/>
                <a:gd name="T19" fmla="*/ 57 h 227"/>
                <a:gd name="T20" fmla="*/ 227 w 227"/>
                <a:gd name="T21" fmla="*/ 227 h 227"/>
                <a:gd name="T22" fmla="*/ 170 w 227"/>
                <a:gd name="T2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70" y="227"/>
                  </a:moveTo>
                  <a:lnTo>
                    <a:pt x="56" y="227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55260CB5-C54F-4862-A717-D90A82F87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0 w 284"/>
                <a:gd name="T3" fmla="*/ 227 h 283"/>
                <a:gd name="T4" fmla="*/ 57 w 284"/>
                <a:gd name="T5" fmla="*/ 227 h 283"/>
                <a:gd name="T6" fmla="*/ 57 w 284"/>
                <a:gd name="T7" fmla="*/ 283 h 283"/>
                <a:gd name="T8" fmla="*/ 227 w 284"/>
                <a:gd name="T9" fmla="*/ 283 h 283"/>
                <a:gd name="T10" fmla="*/ 227 w 284"/>
                <a:gd name="T11" fmla="*/ 227 h 283"/>
                <a:gd name="T12" fmla="*/ 284 w 284"/>
                <a:gd name="T13" fmla="*/ 227 h 283"/>
                <a:gd name="T14" fmla="*/ 284 w 284"/>
                <a:gd name="T15" fmla="*/ 113 h 283"/>
                <a:gd name="T16" fmla="*/ 170 w 284"/>
                <a:gd name="T17" fmla="*/ 113 h 283"/>
                <a:gd name="T18" fmla="*/ 170 w 284"/>
                <a:gd name="T19" fmla="*/ 56 h 283"/>
                <a:gd name="T20" fmla="*/ 113 w 284"/>
                <a:gd name="T21" fmla="*/ 56 h 283"/>
                <a:gd name="T22" fmla="*/ 113 w 284"/>
                <a:gd name="T23" fmla="*/ 0 h 283"/>
                <a:gd name="T24" fmla="*/ 0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1" name="Freeform 277">
              <a:extLst>
                <a:ext uri="{FF2B5EF4-FFF2-40B4-BE49-F238E27FC236}">
                  <a16:creationId xmlns:a16="http://schemas.microsoft.com/office/drawing/2014/main" id="{09B40253-70C4-4698-8BAF-3B5BB18AD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377"/>
              <a:ext cx="454" cy="284"/>
            </a:xfrm>
            <a:custGeom>
              <a:avLst/>
              <a:gdLst>
                <a:gd name="T0" fmla="*/ 0 w 454"/>
                <a:gd name="T1" fmla="*/ 170 h 284"/>
                <a:gd name="T2" fmla="*/ 114 w 454"/>
                <a:gd name="T3" fmla="*/ 170 h 284"/>
                <a:gd name="T4" fmla="*/ 114 w 454"/>
                <a:gd name="T5" fmla="*/ 114 h 284"/>
                <a:gd name="T6" fmla="*/ 227 w 454"/>
                <a:gd name="T7" fmla="*/ 114 h 284"/>
                <a:gd name="T8" fmla="*/ 227 w 454"/>
                <a:gd name="T9" fmla="*/ 57 h 284"/>
                <a:gd name="T10" fmla="*/ 284 w 454"/>
                <a:gd name="T11" fmla="*/ 57 h 284"/>
                <a:gd name="T12" fmla="*/ 284 w 454"/>
                <a:gd name="T13" fmla="*/ 0 h 284"/>
                <a:gd name="T14" fmla="*/ 454 w 454"/>
                <a:gd name="T15" fmla="*/ 0 h 284"/>
                <a:gd name="T16" fmla="*/ 454 w 454"/>
                <a:gd name="T17" fmla="*/ 57 h 284"/>
                <a:gd name="T18" fmla="*/ 340 w 454"/>
                <a:gd name="T19" fmla="*/ 57 h 284"/>
                <a:gd name="T20" fmla="*/ 340 w 454"/>
                <a:gd name="T21" fmla="*/ 114 h 284"/>
                <a:gd name="T22" fmla="*/ 284 w 454"/>
                <a:gd name="T23" fmla="*/ 114 h 284"/>
                <a:gd name="T24" fmla="*/ 284 w 454"/>
                <a:gd name="T25" fmla="*/ 227 h 284"/>
                <a:gd name="T26" fmla="*/ 227 w 454"/>
                <a:gd name="T27" fmla="*/ 227 h 284"/>
                <a:gd name="T28" fmla="*/ 227 w 454"/>
                <a:gd name="T29" fmla="*/ 284 h 284"/>
                <a:gd name="T30" fmla="*/ 114 w 454"/>
                <a:gd name="T31" fmla="*/ 284 h 284"/>
                <a:gd name="T32" fmla="*/ 114 w 454"/>
                <a:gd name="T33" fmla="*/ 227 h 284"/>
                <a:gd name="T34" fmla="*/ 0 w 454"/>
                <a:gd name="T35" fmla="*/ 227 h 284"/>
                <a:gd name="T36" fmla="*/ 0 w 454"/>
                <a:gd name="T3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284">
                  <a:moveTo>
                    <a:pt x="0" y="170"/>
                  </a:move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431BD594-B42E-4DF5-8E33-C2A865582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24"/>
              <a:ext cx="397" cy="340"/>
            </a:xfrm>
            <a:custGeom>
              <a:avLst/>
              <a:gdLst>
                <a:gd name="T0" fmla="*/ 340 w 397"/>
                <a:gd name="T1" fmla="*/ 283 h 340"/>
                <a:gd name="T2" fmla="*/ 283 w 397"/>
                <a:gd name="T3" fmla="*/ 283 h 340"/>
                <a:gd name="T4" fmla="*/ 283 w 397"/>
                <a:gd name="T5" fmla="*/ 340 h 340"/>
                <a:gd name="T6" fmla="*/ 113 w 397"/>
                <a:gd name="T7" fmla="*/ 340 h 340"/>
                <a:gd name="T8" fmla="*/ 113 w 397"/>
                <a:gd name="T9" fmla="*/ 170 h 340"/>
                <a:gd name="T10" fmla="*/ 0 w 397"/>
                <a:gd name="T11" fmla="*/ 170 h 340"/>
                <a:gd name="T12" fmla="*/ 0 w 397"/>
                <a:gd name="T13" fmla="*/ 56 h 340"/>
                <a:gd name="T14" fmla="*/ 56 w 397"/>
                <a:gd name="T15" fmla="*/ 56 h 340"/>
                <a:gd name="T16" fmla="*/ 56 w 397"/>
                <a:gd name="T17" fmla="*/ 0 h 340"/>
                <a:gd name="T18" fmla="*/ 227 w 397"/>
                <a:gd name="T19" fmla="*/ 0 h 340"/>
                <a:gd name="T20" fmla="*/ 227 w 397"/>
                <a:gd name="T21" fmla="*/ 113 h 340"/>
                <a:gd name="T22" fmla="*/ 340 w 397"/>
                <a:gd name="T23" fmla="*/ 113 h 340"/>
                <a:gd name="T24" fmla="*/ 340 w 397"/>
                <a:gd name="T25" fmla="*/ 170 h 340"/>
                <a:gd name="T26" fmla="*/ 397 w 397"/>
                <a:gd name="T27" fmla="*/ 170 h 340"/>
                <a:gd name="T28" fmla="*/ 397 w 397"/>
                <a:gd name="T29" fmla="*/ 227 h 340"/>
                <a:gd name="T30" fmla="*/ 340 w 397"/>
                <a:gd name="T31" fmla="*/ 227 h 340"/>
                <a:gd name="T32" fmla="*/ 340 w 397"/>
                <a:gd name="T3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40" y="283"/>
                  </a:move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0E2161FB-2A93-4667-BF05-BCAD362F5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397" cy="681"/>
            </a:xfrm>
            <a:custGeom>
              <a:avLst/>
              <a:gdLst>
                <a:gd name="T0" fmla="*/ 114 w 397"/>
                <a:gd name="T1" fmla="*/ 511 h 681"/>
                <a:gd name="T2" fmla="*/ 170 w 397"/>
                <a:gd name="T3" fmla="*/ 511 h 681"/>
                <a:gd name="T4" fmla="*/ 170 w 397"/>
                <a:gd name="T5" fmla="*/ 341 h 681"/>
                <a:gd name="T6" fmla="*/ 57 w 397"/>
                <a:gd name="T7" fmla="*/ 341 h 681"/>
                <a:gd name="T8" fmla="*/ 57 w 397"/>
                <a:gd name="T9" fmla="*/ 114 h 681"/>
                <a:gd name="T10" fmla="*/ 0 w 397"/>
                <a:gd name="T11" fmla="*/ 114 h 681"/>
                <a:gd name="T12" fmla="*/ 0 w 397"/>
                <a:gd name="T13" fmla="*/ 0 h 681"/>
                <a:gd name="T14" fmla="*/ 170 w 397"/>
                <a:gd name="T15" fmla="*/ 0 h 681"/>
                <a:gd name="T16" fmla="*/ 170 w 397"/>
                <a:gd name="T17" fmla="*/ 284 h 681"/>
                <a:gd name="T18" fmla="*/ 284 w 397"/>
                <a:gd name="T19" fmla="*/ 284 h 681"/>
                <a:gd name="T20" fmla="*/ 284 w 397"/>
                <a:gd name="T21" fmla="*/ 397 h 681"/>
                <a:gd name="T22" fmla="*/ 397 w 397"/>
                <a:gd name="T23" fmla="*/ 397 h 681"/>
                <a:gd name="T24" fmla="*/ 397 w 397"/>
                <a:gd name="T25" fmla="*/ 511 h 681"/>
                <a:gd name="T26" fmla="*/ 340 w 397"/>
                <a:gd name="T27" fmla="*/ 511 h 681"/>
                <a:gd name="T28" fmla="*/ 340 w 397"/>
                <a:gd name="T29" fmla="*/ 624 h 681"/>
                <a:gd name="T30" fmla="*/ 284 w 397"/>
                <a:gd name="T31" fmla="*/ 624 h 681"/>
                <a:gd name="T32" fmla="*/ 284 w 397"/>
                <a:gd name="T33" fmla="*/ 681 h 681"/>
                <a:gd name="T34" fmla="*/ 227 w 397"/>
                <a:gd name="T35" fmla="*/ 681 h 681"/>
                <a:gd name="T36" fmla="*/ 227 w 397"/>
                <a:gd name="T37" fmla="*/ 624 h 681"/>
                <a:gd name="T38" fmla="*/ 114 w 397"/>
                <a:gd name="T39" fmla="*/ 624 h 681"/>
                <a:gd name="T40" fmla="*/ 114 w 397"/>
                <a:gd name="T41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114" y="511"/>
                  </a:moveTo>
                  <a:lnTo>
                    <a:pt x="170" y="511"/>
                  </a:lnTo>
                  <a:lnTo>
                    <a:pt x="17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4" name="Freeform 280">
              <a:extLst>
                <a:ext uri="{FF2B5EF4-FFF2-40B4-BE49-F238E27FC236}">
                  <a16:creationId xmlns:a16="http://schemas.microsoft.com/office/drawing/2014/main" id="{ACC139EF-398C-4C6E-B7F7-61DA950EE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283" cy="511"/>
            </a:xfrm>
            <a:custGeom>
              <a:avLst/>
              <a:gdLst>
                <a:gd name="T0" fmla="*/ 56 w 283"/>
                <a:gd name="T1" fmla="*/ 0 h 511"/>
                <a:gd name="T2" fmla="*/ 113 w 283"/>
                <a:gd name="T3" fmla="*/ 0 h 511"/>
                <a:gd name="T4" fmla="*/ 113 w 283"/>
                <a:gd name="T5" fmla="*/ 114 h 511"/>
                <a:gd name="T6" fmla="*/ 170 w 283"/>
                <a:gd name="T7" fmla="*/ 114 h 511"/>
                <a:gd name="T8" fmla="*/ 170 w 283"/>
                <a:gd name="T9" fmla="*/ 341 h 511"/>
                <a:gd name="T10" fmla="*/ 283 w 283"/>
                <a:gd name="T11" fmla="*/ 341 h 511"/>
                <a:gd name="T12" fmla="*/ 283 w 283"/>
                <a:gd name="T13" fmla="*/ 511 h 511"/>
                <a:gd name="T14" fmla="*/ 56 w 283"/>
                <a:gd name="T15" fmla="*/ 511 h 511"/>
                <a:gd name="T16" fmla="*/ 56 w 283"/>
                <a:gd name="T17" fmla="*/ 397 h 511"/>
                <a:gd name="T18" fmla="*/ 0 w 283"/>
                <a:gd name="T19" fmla="*/ 397 h 511"/>
                <a:gd name="T20" fmla="*/ 0 w 283"/>
                <a:gd name="T21" fmla="*/ 57 h 511"/>
                <a:gd name="T22" fmla="*/ 56 w 283"/>
                <a:gd name="T23" fmla="*/ 57 h 511"/>
                <a:gd name="T24" fmla="*/ 56 w 283"/>
                <a:gd name="T2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511">
                  <a:moveTo>
                    <a:pt x="56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83" y="341"/>
                  </a:lnTo>
                  <a:lnTo>
                    <a:pt x="283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F407FC32-CBDA-440F-A3E6-627EFDBD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6073"/>
              <a:ext cx="113" cy="170"/>
            </a:xfrm>
            <a:custGeom>
              <a:avLst/>
              <a:gdLst>
                <a:gd name="T0" fmla="*/ 56 w 113"/>
                <a:gd name="T1" fmla="*/ 0 h 170"/>
                <a:gd name="T2" fmla="*/ 56 w 113"/>
                <a:gd name="T3" fmla="*/ 57 h 170"/>
                <a:gd name="T4" fmla="*/ 0 w 113"/>
                <a:gd name="T5" fmla="*/ 57 h 170"/>
                <a:gd name="T6" fmla="*/ 0 w 113"/>
                <a:gd name="T7" fmla="*/ 170 h 170"/>
                <a:gd name="T8" fmla="*/ 113 w 113"/>
                <a:gd name="T9" fmla="*/ 170 h 170"/>
                <a:gd name="T10" fmla="*/ 113 w 113"/>
                <a:gd name="T11" fmla="*/ 0 h 170"/>
                <a:gd name="T12" fmla="*/ 56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74FAE4F2-1D61-40DE-998D-4511AE77F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6130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57 h 113"/>
                <a:gd name="T4" fmla="*/ 113 w 226"/>
                <a:gd name="T5" fmla="*/ 57 h 113"/>
                <a:gd name="T6" fmla="*/ 113 w 226"/>
                <a:gd name="T7" fmla="*/ 113 h 113"/>
                <a:gd name="T8" fmla="*/ 226 w 226"/>
                <a:gd name="T9" fmla="*/ 113 h 113"/>
                <a:gd name="T10" fmla="*/ 226 w 226"/>
                <a:gd name="T11" fmla="*/ 57 h 113"/>
                <a:gd name="T12" fmla="*/ 170 w 226"/>
                <a:gd name="T13" fmla="*/ 57 h 113"/>
                <a:gd name="T14" fmla="*/ 170 w 226"/>
                <a:gd name="T15" fmla="*/ 0 h 113"/>
                <a:gd name="T16" fmla="*/ 0 w 226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9098C084-4575-4F21-8892-2295B102A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563"/>
              <a:ext cx="567" cy="510"/>
            </a:xfrm>
            <a:custGeom>
              <a:avLst/>
              <a:gdLst>
                <a:gd name="T0" fmla="*/ 0 w 567"/>
                <a:gd name="T1" fmla="*/ 57 h 510"/>
                <a:gd name="T2" fmla="*/ 57 w 567"/>
                <a:gd name="T3" fmla="*/ 57 h 510"/>
                <a:gd name="T4" fmla="*/ 57 w 567"/>
                <a:gd name="T5" fmla="*/ 0 h 510"/>
                <a:gd name="T6" fmla="*/ 113 w 567"/>
                <a:gd name="T7" fmla="*/ 0 h 510"/>
                <a:gd name="T8" fmla="*/ 113 w 567"/>
                <a:gd name="T9" fmla="*/ 57 h 510"/>
                <a:gd name="T10" fmla="*/ 170 w 567"/>
                <a:gd name="T11" fmla="*/ 57 h 510"/>
                <a:gd name="T12" fmla="*/ 170 w 567"/>
                <a:gd name="T13" fmla="*/ 170 h 510"/>
                <a:gd name="T14" fmla="*/ 283 w 567"/>
                <a:gd name="T15" fmla="*/ 170 h 510"/>
                <a:gd name="T16" fmla="*/ 283 w 567"/>
                <a:gd name="T17" fmla="*/ 283 h 510"/>
                <a:gd name="T18" fmla="*/ 397 w 567"/>
                <a:gd name="T19" fmla="*/ 283 h 510"/>
                <a:gd name="T20" fmla="*/ 397 w 567"/>
                <a:gd name="T21" fmla="*/ 340 h 510"/>
                <a:gd name="T22" fmla="*/ 567 w 567"/>
                <a:gd name="T23" fmla="*/ 340 h 510"/>
                <a:gd name="T24" fmla="*/ 567 w 567"/>
                <a:gd name="T25" fmla="*/ 454 h 510"/>
                <a:gd name="T26" fmla="*/ 510 w 567"/>
                <a:gd name="T27" fmla="*/ 454 h 510"/>
                <a:gd name="T28" fmla="*/ 510 w 567"/>
                <a:gd name="T29" fmla="*/ 510 h 510"/>
                <a:gd name="T30" fmla="*/ 454 w 567"/>
                <a:gd name="T31" fmla="*/ 510 h 510"/>
                <a:gd name="T32" fmla="*/ 454 w 567"/>
                <a:gd name="T33" fmla="*/ 454 h 510"/>
                <a:gd name="T34" fmla="*/ 397 w 567"/>
                <a:gd name="T35" fmla="*/ 454 h 510"/>
                <a:gd name="T36" fmla="*/ 340 w 567"/>
                <a:gd name="T37" fmla="*/ 454 h 510"/>
                <a:gd name="T38" fmla="*/ 340 w 567"/>
                <a:gd name="T39" fmla="*/ 510 h 510"/>
                <a:gd name="T40" fmla="*/ 283 w 567"/>
                <a:gd name="T41" fmla="*/ 510 h 510"/>
                <a:gd name="T42" fmla="*/ 283 w 567"/>
                <a:gd name="T43" fmla="*/ 340 h 510"/>
                <a:gd name="T44" fmla="*/ 227 w 567"/>
                <a:gd name="T45" fmla="*/ 340 h 510"/>
                <a:gd name="T46" fmla="*/ 227 w 567"/>
                <a:gd name="T47" fmla="*/ 397 h 510"/>
                <a:gd name="T48" fmla="*/ 170 w 567"/>
                <a:gd name="T49" fmla="*/ 397 h 510"/>
                <a:gd name="T50" fmla="*/ 170 w 567"/>
                <a:gd name="T51" fmla="*/ 454 h 510"/>
                <a:gd name="T52" fmla="*/ 113 w 567"/>
                <a:gd name="T53" fmla="*/ 454 h 510"/>
                <a:gd name="T54" fmla="*/ 113 w 567"/>
                <a:gd name="T55" fmla="*/ 227 h 510"/>
                <a:gd name="T56" fmla="*/ 57 w 567"/>
                <a:gd name="T57" fmla="*/ 227 h 510"/>
                <a:gd name="T58" fmla="*/ 57 w 567"/>
                <a:gd name="T59" fmla="*/ 113 h 510"/>
                <a:gd name="T60" fmla="*/ 0 w 567"/>
                <a:gd name="T61" fmla="*/ 113 h 510"/>
                <a:gd name="T62" fmla="*/ 0 w 567"/>
                <a:gd name="T6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10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0" name="Freeform 286">
              <a:extLst>
                <a:ext uri="{FF2B5EF4-FFF2-40B4-BE49-F238E27FC236}">
                  <a16:creationId xmlns:a16="http://schemas.microsoft.com/office/drawing/2014/main" id="{4D508AA7-B912-4F96-90D4-B169C6DE5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" y="5393"/>
              <a:ext cx="964" cy="510"/>
            </a:xfrm>
            <a:custGeom>
              <a:avLst/>
              <a:gdLst>
                <a:gd name="T0" fmla="*/ 0 w 964"/>
                <a:gd name="T1" fmla="*/ 0 h 510"/>
                <a:gd name="T2" fmla="*/ 170 w 964"/>
                <a:gd name="T3" fmla="*/ 0 h 510"/>
                <a:gd name="T4" fmla="*/ 170 w 964"/>
                <a:gd name="T5" fmla="*/ 57 h 510"/>
                <a:gd name="T6" fmla="*/ 737 w 964"/>
                <a:gd name="T7" fmla="*/ 57 h 510"/>
                <a:gd name="T8" fmla="*/ 737 w 964"/>
                <a:gd name="T9" fmla="*/ 113 h 510"/>
                <a:gd name="T10" fmla="*/ 794 w 964"/>
                <a:gd name="T11" fmla="*/ 113 h 510"/>
                <a:gd name="T12" fmla="*/ 794 w 964"/>
                <a:gd name="T13" fmla="*/ 170 h 510"/>
                <a:gd name="T14" fmla="*/ 964 w 964"/>
                <a:gd name="T15" fmla="*/ 170 h 510"/>
                <a:gd name="T16" fmla="*/ 964 w 964"/>
                <a:gd name="T17" fmla="*/ 227 h 510"/>
                <a:gd name="T18" fmla="*/ 907 w 964"/>
                <a:gd name="T19" fmla="*/ 227 h 510"/>
                <a:gd name="T20" fmla="*/ 907 w 964"/>
                <a:gd name="T21" fmla="*/ 340 h 510"/>
                <a:gd name="T22" fmla="*/ 794 w 964"/>
                <a:gd name="T23" fmla="*/ 340 h 510"/>
                <a:gd name="T24" fmla="*/ 794 w 964"/>
                <a:gd name="T25" fmla="*/ 283 h 510"/>
                <a:gd name="T26" fmla="*/ 737 w 964"/>
                <a:gd name="T27" fmla="*/ 283 h 510"/>
                <a:gd name="T28" fmla="*/ 737 w 964"/>
                <a:gd name="T29" fmla="*/ 397 h 510"/>
                <a:gd name="T30" fmla="*/ 794 w 964"/>
                <a:gd name="T31" fmla="*/ 397 h 510"/>
                <a:gd name="T32" fmla="*/ 794 w 964"/>
                <a:gd name="T33" fmla="*/ 510 h 510"/>
                <a:gd name="T34" fmla="*/ 737 w 964"/>
                <a:gd name="T35" fmla="*/ 510 h 510"/>
                <a:gd name="T36" fmla="*/ 737 w 964"/>
                <a:gd name="T37" fmla="*/ 453 h 510"/>
                <a:gd name="T38" fmla="*/ 624 w 964"/>
                <a:gd name="T39" fmla="*/ 453 h 510"/>
                <a:gd name="T40" fmla="*/ 624 w 964"/>
                <a:gd name="T41" fmla="*/ 397 h 510"/>
                <a:gd name="T42" fmla="*/ 567 w 964"/>
                <a:gd name="T43" fmla="*/ 397 h 510"/>
                <a:gd name="T44" fmla="*/ 567 w 964"/>
                <a:gd name="T45" fmla="*/ 340 h 510"/>
                <a:gd name="T46" fmla="*/ 510 w 964"/>
                <a:gd name="T47" fmla="*/ 340 h 510"/>
                <a:gd name="T48" fmla="*/ 510 w 964"/>
                <a:gd name="T49" fmla="*/ 283 h 510"/>
                <a:gd name="T50" fmla="*/ 453 w 964"/>
                <a:gd name="T51" fmla="*/ 283 h 510"/>
                <a:gd name="T52" fmla="*/ 453 w 964"/>
                <a:gd name="T53" fmla="*/ 113 h 510"/>
                <a:gd name="T54" fmla="*/ 397 w 964"/>
                <a:gd name="T55" fmla="*/ 113 h 510"/>
                <a:gd name="T56" fmla="*/ 397 w 964"/>
                <a:gd name="T57" fmla="*/ 170 h 510"/>
                <a:gd name="T58" fmla="*/ 340 w 964"/>
                <a:gd name="T59" fmla="*/ 170 h 510"/>
                <a:gd name="T60" fmla="*/ 340 w 964"/>
                <a:gd name="T61" fmla="*/ 113 h 510"/>
                <a:gd name="T62" fmla="*/ 113 w 964"/>
                <a:gd name="T63" fmla="*/ 113 h 510"/>
                <a:gd name="T64" fmla="*/ 113 w 964"/>
                <a:gd name="T65" fmla="*/ 57 h 510"/>
                <a:gd name="T66" fmla="*/ 0 w 964"/>
                <a:gd name="T67" fmla="*/ 57 h 510"/>
                <a:gd name="T68" fmla="*/ 0 w 964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D8B88031-F753-4C1D-B5D4-63EFA986E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" y="5166"/>
              <a:ext cx="681" cy="284"/>
            </a:xfrm>
            <a:custGeom>
              <a:avLst/>
              <a:gdLst>
                <a:gd name="T0" fmla="*/ 624 w 681"/>
                <a:gd name="T1" fmla="*/ 284 h 284"/>
                <a:gd name="T2" fmla="*/ 624 w 681"/>
                <a:gd name="T3" fmla="*/ 227 h 284"/>
                <a:gd name="T4" fmla="*/ 681 w 681"/>
                <a:gd name="T5" fmla="*/ 227 h 284"/>
                <a:gd name="T6" fmla="*/ 681 w 681"/>
                <a:gd name="T7" fmla="*/ 113 h 284"/>
                <a:gd name="T8" fmla="*/ 511 w 681"/>
                <a:gd name="T9" fmla="*/ 113 h 284"/>
                <a:gd name="T10" fmla="*/ 511 w 681"/>
                <a:gd name="T11" fmla="*/ 57 h 284"/>
                <a:gd name="T12" fmla="*/ 340 w 681"/>
                <a:gd name="T13" fmla="*/ 57 h 284"/>
                <a:gd name="T14" fmla="*/ 340 w 681"/>
                <a:gd name="T15" fmla="*/ 0 h 284"/>
                <a:gd name="T16" fmla="*/ 170 w 681"/>
                <a:gd name="T17" fmla="*/ 0 h 284"/>
                <a:gd name="T18" fmla="*/ 170 w 681"/>
                <a:gd name="T19" fmla="*/ 57 h 284"/>
                <a:gd name="T20" fmla="*/ 227 w 681"/>
                <a:gd name="T21" fmla="*/ 57 h 284"/>
                <a:gd name="T22" fmla="*/ 227 w 681"/>
                <a:gd name="T23" fmla="*/ 113 h 284"/>
                <a:gd name="T24" fmla="*/ 454 w 681"/>
                <a:gd name="T25" fmla="*/ 113 h 284"/>
                <a:gd name="T26" fmla="*/ 454 w 681"/>
                <a:gd name="T27" fmla="*/ 170 h 284"/>
                <a:gd name="T28" fmla="*/ 170 w 681"/>
                <a:gd name="T29" fmla="*/ 170 h 284"/>
                <a:gd name="T30" fmla="*/ 170 w 681"/>
                <a:gd name="T31" fmla="*/ 227 h 284"/>
                <a:gd name="T32" fmla="*/ 114 w 681"/>
                <a:gd name="T33" fmla="*/ 227 h 284"/>
                <a:gd name="T34" fmla="*/ 114 w 681"/>
                <a:gd name="T35" fmla="*/ 170 h 284"/>
                <a:gd name="T36" fmla="*/ 0 w 681"/>
                <a:gd name="T37" fmla="*/ 170 h 284"/>
                <a:gd name="T38" fmla="*/ 0 w 681"/>
                <a:gd name="T39" fmla="*/ 227 h 284"/>
                <a:gd name="T40" fmla="*/ 57 w 681"/>
                <a:gd name="T41" fmla="*/ 227 h 284"/>
                <a:gd name="T42" fmla="*/ 57 w 681"/>
                <a:gd name="T43" fmla="*/ 284 h 284"/>
                <a:gd name="T44" fmla="*/ 624 w 681"/>
                <a:gd name="T4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284">
                  <a:moveTo>
                    <a:pt x="624" y="284"/>
                  </a:move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62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3" name="Freeform 289">
              <a:extLst>
                <a:ext uri="{FF2B5EF4-FFF2-40B4-BE49-F238E27FC236}">
                  <a16:creationId xmlns:a16="http://schemas.microsoft.com/office/drawing/2014/main" id="{F901A1B8-1EB8-469A-8F30-6DF0F2563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" y="4996"/>
              <a:ext cx="511" cy="283"/>
            </a:xfrm>
            <a:custGeom>
              <a:avLst/>
              <a:gdLst>
                <a:gd name="T0" fmla="*/ 0 w 511"/>
                <a:gd name="T1" fmla="*/ 113 h 283"/>
                <a:gd name="T2" fmla="*/ 0 w 511"/>
                <a:gd name="T3" fmla="*/ 227 h 283"/>
                <a:gd name="T4" fmla="*/ 171 w 511"/>
                <a:gd name="T5" fmla="*/ 227 h 283"/>
                <a:gd name="T6" fmla="*/ 171 w 511"/>
                <a:gd name="T7" fmla="*/ 283 h 283"/>
                <a:gd name="T8" fmla="*/ 341 w 511"/>
                <a:gd name="T9" fmla="*/ 283 h 283"/>
                <a:gd name="T10" fmla="*/ 341 w 511"/>
                <a:gd name="T11" fmla="*/ 227 h 283"/>
                <a:gd name="T12" fmla="*/ 454 w 511"/>
                <a:gd name="T13" fmla="*/ 227 h 283"/>
                <a:gd name="T14" fmla="*/ 454 w 511"/>
                <a:gd name="T15" fmla="*/ 170 h 283"/>
                <a:gd name="T16" fmla="*/ 511 w 511"/>
                <a:gd name="T17" fmla="*/ 170 h 283"/>
                <a:gd name="T18" fmla="*/ 511 w 511"/>
                <a:gd name="T19" fmla="*/ 0 h 283"/>
                <a:gd name="T20" fmla="*/ 171 w 511"/>
                <a:gd name="T21" fmla="*/ 0 h 283"/>
                <a:gd name="T22" fmla="*/ 171 w 511"/>
                <a:gd name="T23" fmla="*/ 57 h 283"/>
                <a:gd name="T24" fmla="*/ 114 w 511"/>
                <a:gd name="T25" fmla="*/ 57 h 283"/>
                <a:gd name="T26" fmla="*/ 114 w 511"/>
                <a:gd name="T27" fmla="*/ 113 h 283"/>
                <a:gd name="T28" fmla="*/ 0 w 511"/>
                <a:gd name="T29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283">
                  <a:moveTo>
                    <a:pt x="0" y="113"/>
                  </a:moveTo>
                  <a:lnTo>
                    <a:pt x="0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ADA1E1BD-8FCD-4991-9D02-D4B4362C0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712"/>
              <a:ext cx="680" cy="908"/>
            </a:xfrm>
            <a:custGeom>
              <a:avLst/>
              <a:gdLst>
                <a:gd name="T0" fmla="*/ 170 w 680"/>
                <a:gd name="T1" fmla="*/ 227 h 908"/>
                <a:gd name="T2" fmla="*/ 283 w 680"/>
                <a:gd name="T3" fmla="*/ 227 h 908"/>
                <a:gd name="T4" fmla="*/ 283 w 680"/>
                <a:gd name="T5" fmla="*/ 114 h 908"/>
                <a:gd name="T6" fmla="*/ 454 w 680"/>
                <a:gd name="T7" fmla="*/ 114 h 908"/>
                <a:gd name="T8" fmla="*/ 454 w 680"/>
                <a:gd name="T9" fmla="*/ 171 h 908"/>
                <a:gd name="T10" fmla="*/ 510 w 680"/>
                <a:gd name="T11" fmla="*/ 171 h 908"/>
                <a:gd name="T12" fmla="*/ 510 w 680"/>
                <a:gd name="T13" fmla="*/ 0 h 908"/>
                <a:gd name="T14" fmla="*/ 624 w 680"/>
                <a:gd name="T15" fmla="*/ 0 h 908"/>
                <a:gd name="T16" fmla="*/ 624 w 680"/>
                <a:gd name="T17" fmla="*/ 227 h 908"/>
                <a:gd name="T18" fmla="*/ 567 w 680"/>
                <a:gd name="T19" fmla="*/ 227 h 908"/>
                <a:gd name="T20" fmla="*/ 567 w 680"/>
                <a:gd name="T21" fmla="*/ 341 h 908"/>
                <a:gd name="T22" fmla="*/ 680 w 680"/>
                <a:gd name="T23" fmla="*/ 341 h 908"/>
                <a:gd name="T24" fmla="*/ 680 w 680"/>
                <a:gd name="T25" fmla="*/ 397 h 908"/>
                <a:gd name="T26" fmla="*/ 567 w 680"/>
                <a:gd name="T27" fmla="*/ 397 h 908"/>
                <a:gd name="T28" fmla="*/ 567 w 680"/>
                <a:gd name="T29" fmla="*/ 454 h 908"/>
                <a:gd name="T30" fmla="*/ 624 w 680"/>
                <a:gd name="T31" fmla="*/ 454 h 908"/>
                <a:gd name="T32" fmla="*/ 624 w 680"/>
                <a:gd name="T33" fmla="*/ 511 h 908"/>
                <a:gd name="T34" fmla="*/ 454 w 680"/>
                <a:gd name="T35" fmla="*/ 511 h 908"/>
                <a:gd name="T36" fmla="*/ 454 w 680"/>
                <a:gd name="T37" fmla="*/ 567 h 908"/>
                <a:gd name="T38" fmla="*/ 397 w 680"/>
                <a:gd name="T39" fmla="*/ 567 h 908"/>
                <a:gd name="T40" fmla="*/ 397 w 680"/>
                <a:gd name="T41" fmla="*/ 511 h 908"/>
                <a:gd name="T42" fmla="*/ 340 w 680"/>
                <a:gd name="T43" fmla="*/ 511 h 908"/>
                <a:gd name="T44" fmla="*/ 340 w 680"/>
                <a:gd name="T45" fmla="*/ 681 h 908"/>
                <a:gd name="T46" fmla="*/ 283 w 680"/>
                <a:gd name="T47" fmla="*/ 681 h 908"/>
                <a:gd name="T48" fmla="*/ 283 w 680"/>
                <a:gd name="T49" fmla="*/ 738 h 908"/>
                <a:gd name="T50" fmla="*/ 340 w 680"/>
                <a:gd name="T51" fmla="*/ 738 h 908"/>
                <a:gd name="T52" fmla="*/ 340 w 680"/>
                <a:gd name="T53" fmla="*/ 908 h 908"/>
                <a:gd name="T54" fmla="*/ 227 w 680"/>
                <a:gd name="T55" fmla="*/ 908 h 908"/>
                <a:gd name="T56" fmla="*/ 227 w 680"/>
                <a:gd name="T57" fmla="*/ 851 h 908"/>
                <a:gd name="T58" fmla="*/ 57 w 680"/>
                <a:gd name="T59" fmla="*/ 851 h 908"/>
                <a:gd name="T60" fmla="*/ 57 w 680"/>
                <a:gd name="T61" fmla="*/ 794 h 908"/>
                <a:gd name="T62" fmla="*/ 0 w 680"/>
                <a:gd name="T63" fmla="*/ 794 h 908"/>
                <a:gd name="T64" fmla="*/ 0 w 680"/>
                <a:gd name="T65" fmla="*/ 681 h 908"/>
                <a:gd name="T66" fmla="*/ 57 w 680"/>
                <a:gd name="T67" fmla="*/ 681 h 908"/>
                <a:gd name="T68" fmla="*/ 57 w 680"/>
                <a:gd name="T69" fmla="*/ 511 h 908"/>
                <a:gd name="T70" fmla="*/ 170 w 680"/>
                <a:gd name="T71" fmla="*/ 511 h 908"/>
                <a:gd name="T72" fmla="*/ 170 w 680"/>
                <a:gd name="T73" fmla="*/ 454 h 908"/>
                <a:gd name="T74" fmla="*/ 227 w 680"/>
                <a:gd name="T75" fmla="*/ 454 h 908"/>
                <a:gd name="T76" fmla="*/ 227 w 680"/>
                <a:gd name="T77" fmla="*/ 284 h 908"/>
                <a:gd name="T78" fmla="*/ 170 w 680"/>
                <a:gd name="T79" fmla="*/ 284 h 908"/>
                <a:gd name="T80" fmla="*/ 170 w 680"/>
                <a:gd name="T81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908">
                  <a:moveTo>
                    <a:pt x="170" y="227"/>
                  </a:moveTo>
                  <a:lnTo>
                    <a:pt x="283" y="227"/>
                  </a:lnTo>
                  <a:lnTo>
                    <a:pt x="283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4BE2FCB8-098B-4328-AB86-50747B319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4599"/>
              <a:ext cx="340" cy="454"/>
            </a:xfrm>
            <a:custGeom>
              <a:avLst/>
              <a:gdLst>
                <a:gd name="T0" fmla="*/ 0 w 340"/>
                <a:gd name="T1" fmla="*/ 113 h 454"/>
                <a:gd name="T2" fmla="*/ 0 w 340"/>
                <a:gd name="T3" fmla="*/ 57 h 454"/>
                <a:gd name="T4" fmla="*/ 113 w 340"/>
                <a:gd name="T5" fmla="*/ 57 h 454"/>
                <a:gd name="T6" fmla="*/ 113 w 340"/>
                <a:gd name="T7" fmla="*/ 0 h 454"/>
                <a:gd name="T8" fmla="*/ 283 w 340"/>
                <a:gd name="T9" fmla="*/ 0 h 454"/>
                <a:gd name="T10" fmla="*/ 283 w 340"/>
                <a:gd name="T11" fmla="*/ 57 h 454"/>
                <a:gd name="T12" fmla="*/ 227 w 340"/>
                <a:gd name="T13" fmla="*/ 57 h 454"/>
                <a:gd name="T14" fmla="*/ 227 w 340"/>
                <a:gd name="T15" fmla="*/ 113 h 454"/>
                <a:gd name="T16" fmla="*/ 283 w 340"/>
                <a:gd name="T17" fmla="*/ 113 h 454"/>
                <a:gd name="T18" fmla="*/ 283 w 340"/>
                <a:gd name="T19" fmla="*/ 227 h 454"/>
                <a:gd name="T20" fmla="*/ 340 w 340"/>
                <a:gd name="T21" fmla="*/ 227 h 454"/>
                <a:gd name="T22" fmla="*/ 340 w 340"/>
                <a:gd name="T23" fmla="*/ 284 h 454"/>
                <a:gd name="T24" fmla="*/ 227 w 340"/>
                <a:gd name="T25" fmla="*/ 284 h 454"/>
                <a:gd name="T26" fmla="*/ 227 w 340"/>
                <a:gd name="T27" fmla="*/ 397 h 454"/>
                <a:gd name="T28" fmla="*/ 170 w 340"/>
                <a:gd name="T29" fmla="*/ 397 h 454"/>
                <a:gd name="T30" fmla="*/ 113 w 340"/>
                <a:gd name="T31" fmla="*/ 397 h 454"/>
                <a:gd name="T32" fmla="*/ 113 w 340"/>
                <a:gd name="T33" fmla="*/ 454 h 454"/>
                <a:gd name="T34" fmla="*/ 0 w 340"/>
                <a:gd name="T35" fmla="*/ 454 h 454"/>
                <a:gd name="T36" fmla="*/ 0 w 340"/>
                <a:gd name="T37" fmla="*/ 340 h 454"/>
                <a:gd name="T38" fmla="*/ 57 w 340"/>
                <a:gd name="T39" fmla="*/ 340 h 454"/>
                <a:gd name="T40" fmla="*/ 57 w 340"/>
                <a:gd name="T41" fmla="*/ 113 h 454"/>
                <a:gd name="T42" fmla="*/ 0 w 340"/>
                <a:gd name="T43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454">
                  <a:moveTo>
                    <a:pt x="0" y="113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D82BB087-B2B2-464A-A908-FF4094B9D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4429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114 w 227"/>
                <a:gd name="T3" fmla="*/ 454 h 454"/>
                <a:gd name="T4" fmla="*/ 114 w 227"/>
                <a:gd name="T5" fmla="*/ 397 h 454"/>
                <a:gd name="T6" fmla="*/ 227 w 227"/>
                <a:gd name="T7" fmla="*/ 397 h 454"/>
                <a:gd name="T8" fmla="*/ 227 w 227"/>
                <a:gd name="T9" fmla="*/ 170 h 454"/>
                <a:gd name="T10" fmla="*/ 170 w 227"/>
                <a:gd name="T11" fmla="*/ 170 h 454"/>
                <a:gd name="T12" fmla="*/ 170 w 227"/>
                <a:gd name="T13" fmla="*/ 0 h 454"/>
                <a:gd name="T14" fmla="*/ 114 w 227"/>
                <a:gd name="T15" fmla="*/ 0 h 454"/>
                <a:gd name="T16" fmla="*/ 57 w 227"/>
                <a:gd name="T17" fmla="*/ 0 h 454"/>
                <a:gd name="T18" fmla="*/ 57 w 227"/>
                <a:gd name="T19" fmla="*/ 57 h 454"/>
                <a:gd name="T20" fmla="*/ 0 w 227"/>
                <a:gd name="T21" fmla="*/ 57 h 454"/>
                <a:gd name="T22" fmla="*/ 0 w 227"/>
                <a:gd name="T23" fmla="*/ 170 h 454"/>
                <a:gd name="T24" fmla="*/ 114 w 227"/>
                <a:gd name="T25" fmla="*/ 170 h 454"/>
                <a:gd name="T26" fmla="*/ 114 w 227"/>
                <a:gd name="T27" fmla="*/ 227 h 454"/>
                <a:gd name="T28" fmla="*/ 0 w 227"/>
                <a:gd name="T29" fmla="*/ 227 h 454"/>
                <a:gd name="T30" fmla="*/ 0 w 227"/>
                <a:gd name="T31" fmla="*/ 283 h 454"/>
                <a:gd name="T32" fmla="*/ 57 w 227"/>
                <a:gd name="T33" fmla="*/ 283 h 454"/>
                <a:gd name="T34" fmla="*/ 57 w 227"/>
                <a:gd name="T35" fmla="*/ 340 h 454"/>
                <a:gd name="T36" fmla="*/ 0 w 227"/>
                <a:gd name="T37" fmla="*/ 340 h 454"/>
                <a:gd name="T38" fmla="*/ 0 w 227"/>
                <a:gd name="T39" fmla="*/ 397 h 454"/>
                <a:gd name="T40" fmla="*/ 0 w 227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114" y="454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0B8D2845-1FD2-4862-9A8C-D3160B775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145"/>
              <a:ext cx="56" cy="114"/>
            </a:xfrm>
            <a:custGeom>
              <a:avLst/>
              <a:gdLst>
                <a:gd name="T0" fmla="*/ 0 w 56"/>
                <a:gd name="T1" fmla="*/ 0 h 114"/>
                <a:gd name="T2" fmla="*/ 0 w 56"/>
                <a:gd name="T3" fmla="*/ 114 h 114"/>
                <a:gd name="T4" fmla="*/ 56 w 56"/>
                <a:gd name="T5" fmla="*/ 114 h 114"/>
                <a:gd name="T6" fmla="*/ 56 w 56"/>
                <a:gd name="T7" fmla="*/ 0 h 114"/>
                <a:gd name="T8" fmla="*/ 0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B6AFDE8B-675D-400A-92C5-586722FD8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635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57 w 114"/>
                <a:gd name="T9" fmla="*/ 0 h 57"/>
                <a:gd name="T10" fmla="*/ 0 w 11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0" name="Freeform 296">
              <a:extLst>
                <a:ext uri="{FF2B5EF4-FFF2-40B4-BE49-F238E27FC236}">
                  <a16:creationId xmlns:a16="http://schemas.microsoft.com/office/drawing/2014/main" id="{30272F95-B503-4B79-A1BC-703062B48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692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D0AF896B-E085-4F12-B815-B04869D79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7 h 170"/>
                <a:gd name="T12" fmla="*/ 114 w 170"/>
                <a:gd name="T13" fmla="*/ 57 h 170"/>
                <a:gd name="T14" fmla="*/ 114 w 170"/>
                <a:gd name="T15" fmla="*/ 0 h 170"/>
                <a:gd name="T16" fmla="*/ 57 w 170"/>
                <a:gd name="T17" fmla="*/ 0 h 170"/>
                <a:gd name="T18" fmla="*/ 0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47471157-55ED-4C36-9F48-DBE3485A2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318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ADDC87CD-1032-4884-9BA4-911649F01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955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13 h 170"/>
                <a:gd name="T4" fmla="*/ 56 w 113"/>
                <a:gd name="T5" fmla="*/ 113 h 170"/>
                <a:gd name="T6" fmla="*/ 56 w 113"/>
                <a:gd name="T7" fmla="*/ 170 h 170"/>
                <a:gd name="T8" fmla="*/ 113 w 113"/>
                <a:gd name="T9" fmla="*/ 170 h 170"/>
                <a:gd name="T10" fmla="*/ 113 w 113"/>
                <a:gd name="T11" fmla="*/ 56 h 170"/>
                <a:gd name="T12" fmla="*/ 56 w 113"/>
                <a:gd name="T13" fmla="*/ 56 h 170"/>
                <a:gd name="T14" fmla="*/ 56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5" name="Freeform 301">
              <a:extLst>
                <a:ext uri="{FF2B5EF4-FFF2-40B4-BE49-F238E27FC236}">
                  <a16:creationId xmlns:a16="http://schemas.microsoft.com/office/drawing/2014/main" id="{BAEF8C6A-0663-42F5-885A-D3C461645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6867"/>
              <a:ext cx="397" cy="510"/>
            </a:xfrm>
            <a:custGeom>
              <a:avLst/>
              <a:gdLst>
                <a:gd name="T0" fmla="*/ 397 w 397"/>
                <a:gd name="T1" fmla="*/ 113 h 510"/>
                <a:gd name="T2" fmla="*/ 227 w 397"/>
                <a:gd name="T3" fmla="*/ 113 h 510"/>
                <a:gd name="T4" fmla="*/ 227 w 397"/>
                <a:gd name="T5" fmla="*/ 170 h 510"/>
                <a:gd name="T6" fmla="*/ 170 w 397"/>
                <a:gd name="T7" fmla="*/ 170 h 510"/>
                <a:gd name="T8" fmla="*/ 170 w 397"/>
                <a:gd name="T9" fmla="*/ 57 h 510"/>
                <a:gd name="T10" fmla="*/ 114 w 397"/>
                <a:gd name="T11" fmla="*/ 57 h 510"/>
                <a:gd name="T12" fmla="*/ 114 w 397"/>
                <a:gd name="T13" fmla="*/ 0 h 510"/>
                <a:gd name="T14" fmla="*/ 57 w 397"/>
                <a:gd name="T15" fmla="*/ 0 h 510"/>
                <a:gd name="T16" fmla="*/ 57 w 397"/>
                <a:gd name="T17" fmla="*/ 57 h 510"/>
                <a:gd name="T18" fmla="*/ 0 w 397"/>
                <a:gd name="T19" fmla="*/ 57 h 510"/>
                <a:gd name="T20" fmla="*/ 0 w 397"/>
                <a:gd name="T21" fmla="*/ 454 h 510"/>
                <a:gd name="T22" fmla="*/ 57 w 397"/>
                <a:gd name="T23" fmla="*/ 454 h 510"/>
                <a:gd name="T24" fmla="*/ 57 w 397"/>
                <a:gd name="T25" fmla="*/ 510 h 510"/>
                <a:gd name="T26" fmla="*/ 114 w 397"/>
                <a:gd name="T27" fmla="*/ 510 h 510"/>
                <a:gd name="T28" fmla="*/ 114 w 397"/>
                <a:gd name="T29" fmla="*/ 454 h 510"/>
                <a:gd name="T30" fmla="*/ 341 w 397"/>
                <a:gd name="T31" fmla="*/ 454 h 510"/>
                <a:gd name="T32" fmla="*/ 341 w 397"/>
                <a:gd name="T33" fmla="*/ 340 h 510"/>
                <a:gd name="T34" fmla="*/ 397 w 397"/>
                <a:gd name="T35" fmla="*/ 340 h 510"/>
                <a:gd name="T36" fmla="*/ 397 w 397"/>
                <a:gd name="T3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E9BF59F6-08B0-4AE4-A3B2-FB3652125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6300"/>
              <a:ext cx="453" cy="737"/>
            </a:xfrm>
            <a:custGeom>
              <a:avLst/>
              <a:gdLst>
                <a:gd name="T0" fmla="*/ 453 w 453"/>
                <a:gd name="T1" fmla="*/ 170 h 737"/>
                <a:gd name="T2" fmla="*/ 397 w 453"/>
                <a:gd name="T3" fmla="*/ 170 h 737"/>
                <a:gd name="T4" fmla="*/ 397 w 453"/>
                <a:gd name="T5" fmla="*/ 113 h 737"/>
                <a:gd name="T6" fmla="*/ 283 w 453"/>
                <a:gd name="T7" fmla="*/ 113 h 737"/>
                <a:gd name="T8" fmla="*/ 283 w 453"/>
                <a:gd name="T9" fmla="*/ 0 h 737"/>
                <a:gd name="T10" fmla="*/ 170 w 453"/>
                <a:gd name="T11" fmla="*/ 0 h 737"/>
                <a:gd name="T12" fmla="*/ 170 w 453"/>
                <a:gd name="T13" fmla="*/ 284 h 737"/>
                <a:gd name="T14" fmla="*/ 113 w 453"/>
                <a:gd name="T15" fmla="*/ 284 h 737"/>
                <a:gd name="T16" fmla="*/ 113 w 453"/>
                <a:gd name="T17" fmla="*/ 397 h 737"/>
                <a:gd name="T18" fmla="*/ 56 w 453"/>
                <a:gd name="T19" fmla="*/ 397 h 737"/>
                <a:gd name="T20" fmla="*/ 56 w 453"/>
                <a:gd name="T21" fmla="*/ 510 h 737"/>
                <a:gd name="T22" fmla="*/ 0 w 453"/>
                <a:gd name="T23" fmla="*/ 510 h 737"/>
                <a:gd name="T24" fmla="*/ 0 w 453"/>
                <a:gd name="T25" fmla="*/ 624 h 737"/>
                <a:gd name="T26" fmla="*/ 56 w 453"/>
                <a:gd name="T27" fmla="*/ 624 h 737"/>
                <a:gd name="T28" fmla="*/ 56 w 453"/>
                <a:gd name="T29" fmla="*/ 737 h 737"/>
                <a:gd name="T30" fmla="*/ 113 w 453"/>
                <a:gd name="T31" fmla="*/ 737 h 737"/>
                <a:gd name="T32" fmla="*/ 113 w 453"/>
                <a:gd name="T33" fmla="*/ 680 h 737"/>
                <a:gd name="T34" fmla="*/ 227 w 453"/>
                <a:gd name="T35" fmla="*/ 680 h 737"/>
                <a:gd name="T36" fmla="*/ 227 w 453"/>
                <a:gd name="T37" fmla="*/ 567 h 737"/>
                <a:gd name="T38" fmla="*/ 283 w 453"/>
                <a:gd name="T39" fmla="*/ 567 h 737"/>
                <a:gd name="T40" fmla="*/ 283 w 453"/>
                <a:gd name="T41" fmla="*/ 454 h 737"/>
                <a:gd name="T42" fmla="*/ 340 w 453"/>
                <a:gd name="T43" fmla="*/ 454 h 737"/>
                <a:gd name="T44" fmla="*/ 340 w 453"/>
                <a:gd name="T45" fmla="*/ 340 h 737"/>
                <a:gd name="T46" fmla="*/ 397 w 453"/>
                <a:gd name="T47" fmla="*/ 340 h 737"/>
                <a:gd name="T48" fmla="*/ 397 w 453"/>
                <a:gd name="T49" fmla="*/ 284 h 737"/>
                <a:gd name="T50" fmla="*/ 453 w 453"/>
                <a:gd name="T51" fmla="*/ 284 h 737"/>
                <a:gd name="T52" fmla="*/ 453 w 453"/>
                <a:gd name="T5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7">
                  <a:moveTo>
                    <a:pt x="453" y="170"/>
                  </a:move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20057AD6-79BF-43D8-AAC6-CCB4C6322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846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71 h 171"/>
                <a:gd name="T6" fmla="*/ 113 w 113"/>
                <a:gd name="T7" fmla="*/ 171 h 171"/>
                <a:gd name="T8" fmla="*/ 113 w 113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D9810E85-C987-4EEB-883C-D10066167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63"/>
              <a:ext cx="453" cy="907"/>
            </a:xfrm>
            <a:custGeom>
              <a:avLst/>
              <a:gdLst>
                <a:gd name="T0" fmla="*/ 0 w 453"/>
                <a:gd name="T1" fmla="*/ 737 h 907"/>
                <a:gd name="T2" fmla="*/ 0 w 453"/>
                <a:gd name="T3" fmla="*/ 567 h 907"/>
                <a:gd name="T4" fmla="*/ 57 w 453"/>
                <a:gd name="T5" fmla="*/ 567 h 907"/>
                <a:gd name="T6" fmla="*/ 57 w 453"/>
                <a:gd name="T7" fmla="*/ 454 h 907"/>
                <a:gd name="T8" fmla="*/ 113 w 453"/>
                <a:gd name="T9" fmla="*/ 454 h 907"/>
                <a:gd name="T10" fmla="*/ 113 w 453"/>
                <a:gd name="T11" fmla="*/ 397 h 907"/>
                <a:gd name="T12" fmla="*/ 170 w 453"/>
                <a:gd name="T13" fmla="*/ 397 h 907"/>
                <a:gd name="T14" fmla="*/ 170 w 453"/>
                <a:gd name="T15" fmla="*/ 170 h 907"/>
                <a:gd name="T16" fmla="*/ 227 w 453"/>
                <a:gd name="T17" fmla="*/ 170 h 907"/>
                <a:gd name="T18" fmla="*/ 227 w 453"/>
                <a:gd name="T19" fmla="*/ 113 h 907"/>
                <a:gd name="T20" fmla="*/ 283 w 453"/>
                <a:gd name="T21" fmla="*/ 113 h 907"/>
                <a:gd name="T22" fmla="*/ 283 w 453"/>
                <a:gd name="T23" fmla="*/ 57 h 907"/>
                <a:gd name="T24" fmla="*/ 340 w 453"/>
                <a:gd name="T25" fmla="*/ 57 h 907"/>
                <a:gd name="T26" fmla="*/ 340 w 453"/>
                <a:gd name="T27" fmla="*/ 0 h 907"/>
                <a:gd name="T28" fmla="*/ 397 w 453"/>
                <a:gd name="T29" fmla="*/ 0 h 907"/>
                <a:gd name="T30" fmla="*/ 397 w 453"/>
                <a:gd name="T31" fmla="*/ 113 h 907"/>
                <a:gd name="T32" fmla="*/ 453 w 453"/>
                <a:gd name="T33" fmla="*/ 113 h 907"/>
                <a:gd name="T34" fmla="*/ 453 w 453"/>
                <a:gd name="T35" fmla="*/ 283 h 907"/>
                <a:gd name="T36" fmla="*/ 397 w 453"/>
                <a:gd name="T37" fmla="*/ 283 h 907"/>
                <a:gd name="T38" fmla="*/ 397 w 453"/>
                <a:gd name="T39" fmla="*/ 624 h 907"/>
                <a:gd name="T40" fmla="*/ 340 w 453"/>
                <a:gd name="T41" fmla="*/ 624 h 907"/>
                <a:gd name="T42" fmla="*/ 340 w 453"/>
                <a:gd name="T43" fmla="*/ 907 h 907"/>
                <a:gd name="T44" fmla="*/ 227 w 453"/>
                <a:gd name="T45" fmla="*/ 907 h 907"/>
                <a:gd name="T46" fmla="*/ 227 w 453"/>
                <a:gd name="T47" fmla="*/ 850 h 907"/>
                <a:gd name="T48" fmla="*/ 170 w 453"/>
                <a:gd name="T49" fmla="*/ 850 h 907"/>
                <a:gd name="T50" fmla="*/ 113 w 453"/>
                <a:gd name="T51" fmla="*/ 850 h 907"/>
                <a:gd name="T52" fmla="*/ 113 w 453"/>
                <a:gd name="T53" fmla="*/ 737 h 907"/>
                <a:gd name="T54" fmla="*/ 0 w 453"/>
                <a:gd name="T55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3" h="907">
                  <a:moveTo>
                    <a:pt x="0" y="73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C2D82AFD-8BC4-4FA3-A9A9-05015D258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089"/>
              <a:ext cx="737" cy="907"/>
            </a:xfrm>
            <a:custGeom>
              <a:avLst/>
              <a:gdLst>
                <a:gd name="T0" fmla="*/ 510 w 737"/>
                <a:gd name="T1" fmla="*/ 0 h 907"/>
                <a:gd name="T2" fmla="*/ 510 w 737"/>
                <a:gd name="T3" fmla="*/ 56 h 907"/>
                <a:gd name="T4" fmla="*/ 340 w 737"/>
                <a:gd name="T5" fmla="*/ 56 h 907"/>
                <a:gd name="T6" fmla="*/ 340 w 737"/>
                <a:gd name="T7" fmla="*/ 283 h 907"/>
                <a:gd name="T8" fmla="*/ 283 w 737"/>
                <a:gd name="T9" fmla="*/ 283 h 907"/>
                <a:gd name="T10" fmla="*/ 283 w 737"/>
                <a:gd name="T11" fmla="*/ 453 h 907"/>
                <a:gd name="T12" fmla="*/ 170 w 737"/>
                <a:gd name="T13" fmla="*/ 453 h 907"/>
                <a:gd name="T14" fmla="*/ 170 w 737"/>
                <a:gd name="T15" fmla="*/ 510 h 907"/>
                <a:gd name="T16" fmla="*/ 113 w 737"/>
                <a:gd name="T17" fmla="*/ 510 h 907"/>
                <a:gd name="T18" fmla="*/ 113 w 737"/>
                <a:gd name="T19" fmla="*/ 567 h 907"/>
                <a:gd name="T20" fmla="*/ 0 w 737"/>
                <a:gd name="T21" fmla="*/ 567 h 907"/>
                <a:gd name="T22" fmla="*/ 0 w 737"/>
                <a:gd name="T23" fmla="*/ 680 h 907"/>
                <a:gd name="T24" fmla="*/ 56 w 737"/>
                <a:gd name="T25" fmla="*/ 680 h 907"/>
                <a:gd name="T26" fmla="*/ 56 w 737"/>
                <a:gd name="T27" fmla="*/ 794 h 907"/>
                <a:gd name="T28" fmla="*/ 0 w 737"/>
                <a:gd name="T29" fmla="*/ 794 h 907"/>
                <a:gd name="T30" fmla="*/ 0 w 737"/>
                <a:gd name="T31" fmla="*/ 907 h 907"/>
                <a:gd name="T32" fmla="*/ 113 w 737"/>
                <a:gd name="T33" fmla="*/ 907 h 907"/>
                <a:gd name="T34" fmla="*/ 113 w 737"/>
                <a:gd name="T35" fmla="*/ 850 h 907"/>
                <a:gd name="T36" fmla="*/ 226 w 737"/>
                <a:gd name="T37" fmla="*/ 850 h 907"/>
                <a:gd name="T38" fmla="*/ 226 w 737"/>
                <a:gd name="T39" fmla="*/ 737 h 907"/>
                <a:gd name="T40" fmla="*/ 340 w 737"/>
                <a:gd name="T41" fmla="*/ 737 h 907"/>
                <a:gd name="T42" fmla="*/ 340 w 737"/>
                <a:gd name="T43" fmla="*/ 680 h 907"/>
                <a:gd name="T44" fmla="*/ 397 w 737"/>
                <a:gd name="T45" fmla="*/ 680 h 907"/>
                <a:gd name="T46" fmla="*/ 397 w 737"/>
                <a:gd name="T47" fmla="*/ 623 h 907"/>
                <a:gd name="T48" fmla="*/ 567 w 737"/>
                <a:gd name="T49" fmla="*/ 623 h 907"/>
                <a:gd name="T50" fmla="*/ 567 w 737"/>
                <a:gd name="T51" fmla="*/ 567 h 907"/>
                <a:gd name="T52" fmla="*/ 737 w 737"/>
                <a:gd name="T53" fmla="*/ 567 h 907"/>
                <a:gd name="T54" fmla="*/ 737 w 737"/>
                <a:gd name="T55" fmla="*/ 453 h 907"/>
                <a:gd name="T56" fmla="*/ 567 w 737"/>
                <a:gd name="T57" fmla="*/ 453 h 907"/>
                <a:gd name="T58" fmla="*/ 567 w 737"/>
                <a:gd name="T59" fmla="*/ 397 h 907"/>
                <a:gd name="T60" fmla="*/ 623 w 737"/>
                <a:gd name="T61" fmla="*/ 397 h 907"/>
                <a:gd name="T62" fmla="*/ 623 w 737"/>
                <a:gd name="T63" fmla="*/ 340 h 907"/>
                <a:gd name="T64" fmla="*/ 567 w 737"/>
                <a:gd name="T65" fmla="*/ 340 h 907"/>
                <a:gd name="T66" fmla="*/ 567 w 737"/>
                <a:gd name="T67" fmla="*/ 227 h 907"/>
                <a:gd name="T68" fmla="*/ 510 w 737"/>
                <a:gd name="T69" fmla="*/ 227 h 907"/>
                <a:gd name="T70" fmla="*/ 510 w 737"/>
                <a:gd name="T71" fmla="*/ 170 h 907"/>
                <a:gd name="T72" fmla="*/ 567 w 737"/>
                <a:gd name="T73" fmla="*/ 170 h 907"/>
                <a:gd name="T74" fmla="*/ 567 w 737"/>
                <a:gd name="T75" fmla="*/ 113 h 907"/>
                <a:gd name="T76" fmla="*/ 623 w 737"/>
                <a:gd name="T77" fmla="*/ 113 h 907"/>
                <a:gd name="T78" fmla="*/ 623 w 737"/>
                <a:gd name="T79" fmla="*/ 56 h 907"/>
                <a:gd name="T80" fmla="*/ 567 w 737"/>
                <a:gd name="T81" fmla="*/ 56 h 907"/>
                <a:gd name="T82" fmla="*/ 567 w 737"/>
                <a:gd name="T83" fmla="*/ 0 h 907"/>
                <a:gd name="T84" fmla="*/ 510 w 737"/>
                <a:gd name="T8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510" y="0"/>
                  </a:moveTo>
                  <a:lnTo>
                    <a:pt x="510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396AEC4B-9A53-4A80-BBED-55FA37011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62"/>
              <a:ext cx="567" cy="680"/>
            </a:xfrm>
            <a:custGeom>
              <a:avLst/>
              <a:gdLst>
                <a:gd name="T0" fmla="*/ 0 w 567"/>
                <a:gd name="T1" fmla="*/ 283 h 680"/>
                <a:gd name="T2" fmla="*/ 0 w 567"/>
                <a:gd name="T3" fmla="*/ 227 h 680"/>
                <a:gd name="T4" fmla="*/ 57 w 567"/>
                <a:gd name="T5" fmla="*/ 227 h 680"/>
                <a:gd name="T6" fmla="*/ 57 w 567"/>
                <a:gd name="T7" fmla="*/ 113 h 680"/>
                <a:gd name="T8" fmla="*/ 113 w 567"/>
                <a:gd name="T9" fmla="*/ 113 h 680"/>
                <a:gd name="T10" fmla="*/ 113 w 567"/>
                <a:gd name="T11" fmla="*/ 0 h 680"/>
                <a:gd name="T12" fmla="*/ 340 w 567"/>
                <a:gd name="T13" fmla="*/ 0 h 680"/>
                <a:gd name="T14" fmla="*/ 340 w 567"/>
                <a:gd name="T15" fmla="*/ 113 h 680"/>
                <a:gd name="T16" fmla="*/ 397 w 567"/>
                <a:gd name="T17" fmla="*/ 113 h 680"/>
                <a:gd name="T18" fmla="*/ 397 w 567"/>
                <a:gd name="T19" fmla="*/ 227 h 680"/>
                <a:gd name="T20" fmla="*/ 453 w 567"/>
                <a:gd name="T21" fmla="*/ 227 h 680"/>
                <a:gd name="T22" fmla="*/ 453 w 567"/>
                <a:gd name="T23" fmla="*/ 283 h 680"/>
                <a:gd name="T24" fmla="*/ 510 w 567"/>
                <a:gd name="T25" fmla="*/ 283 h 680"/>
                <a:gd name="T26" fmla="*/ 510 w 567"/>
                <a:gd name="T27" fmla="*/ 340 h 680"/>
                <a:gd name="T28" fmla="*/ 453 w 567"/>
                <a:gd name="T29" fmla="*/ 340 h 680"/>
                <a:gd name="T30" fmla="*/ 453 w 567"/>
                <a:gd name="T31" fmla="*/ 397 h 680"/>
                <a:gd name="T32" fmla="*/ 567 w 567"/>
                <a:gd name="T33" fmla="*/ 397 h 680"/>
                <a:gd name="T34" fmla="*/ 567 w 567"/>
                <a:gd name="T35" fmla="*/ 510 h 680"/>
                <a:gd name="T36" fmla="*/ 510 w 567"/>
                <a:gd name="T37" fmla="*/ 510 h 680"/>
                <a:gd name="T38" fmla="*/ 510 w 567"/>
                <a:gd name="T39" fmla="*/ 567 h 680"/>
                <a:gd name="T40" fmla="*/ 453 w 567"/>
                <a:gd name="T41" fmla="*/ 567 h 680"/>
                <a:gd name="T42" fmla="*/ 453 w 567"/>
                <a:gd name="T43" fmla="*/ 624 h 680"/>
                <a:gd name="T44" fmla="*/ 397 w 567"/>
                <a:gd name="T45" fmla="*/ 624 h 680"/>
                <a:gd name="T46" fmla="*/ 397 w 567"/>
                <a:gd name="T47" fmla="*/ 680 h 680"/>
                <a:gd name="T48" fmla="*/ 227 w 567"/>
                <a:gd name="T49" fmla="*/ 680 h 680"/>
                <a:gd name="T50" fmla="*/ 227 w 567"/>
                <a:gd name="T51" fmla="*/ 624 h 680"/>
                <a:gd name="T52" fmla="*/ 283 w 567"/>
                <a:gd name="T53" fmla="*/ 624 h 680"/>
                <a:gd name="T54" fmla="*/ 283 w 567"/>
                <a:gd name="T55" fmla="*/ 567 h 680"/>
                <a:gd name="T56" fmla="*/ 227 w 567"/>
                <a:gd name="T57" fmla="*/ 567 h 680"/>
                <a:gd name="T58" fmla="*/ 227 w 567"/>
                <a:gd name="T59" fmla="*/ 454 h 680"/>
                <a:gd name="T60" fmla="*/ 170 w 567"/>
                <a:gd name="T61" fmla="*/ 454 h 680"/>
                <a:gd name="T62" fmla="*/ 170 w 567"/>
                <a:gd name="T63" fmla="*/ 397 h 680"/>
                <a:gd name="T64" fmla="*/ 227 w 567"/>
                <a:gd name="T65" fmla="*/ 397 h 680"/>
                <a:gd name="T66" fmla="*/ 227 w 567"/>
                <a:gd name="T67" fmla="*/ 340 h 680"/>
                <a:gd name="T68" fmla="*/ 283 w 567"/>
                <a:gd name="T69" fmla="*/ 340 h 680"/>
                <a:gd name="T70" fmla="*/ 283 w 567"/>
                <a:gd name="T71" fmla="*/ 283 h 680"/>
                <a:gd name="T72" fmla="*/ 227 w 567"/>
                <a:gd name="T73" fmla="*/ 283 h 680"/>
                <a:gd name="T74" fmla="*/ 227 w 567"/>
                <a:gd name="T75" fmla="*/ 227 h 680"/>
                <a:gd name="T76" fmla="*/ 170 w 567"/>
                <a:gd name="T77" fmla="*/ 227 h 680"/>
                <a:gd name="T78" fmla="*/ 170 w 567"/>
                <a:gd name="T79" fmla="*/ 283 h 680"/>
                <a:gd name="T80" fmla="*/ 0 w 567"/>
                <a:gd name="T8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680">
                  <a:moveTo>
                    <a:pt x="0" y="28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F7B83A66-0481-409D-8330-A58E2B181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3578"/>
              <a:ext cx="737" cy="1021"/>
            </a:xfrm>
            <a:custGeom>
              <a:avLst/>
              <a:gdLst>
                <a:gd name="T0" fmla="*/ 0 w 737"/>
                <a:gd name="T1" fmla="*/ 1021 h 1021"/>
                <a:gd name="T2" fmla="*/ 113 w 737"/>
                <a:gd name="T3" fmla="*/ 1021 h 1021"/>
                <a:gd name="T4" fmla="*/ 113 w 737"/>
                <a:gd name="T5" fmla="*/ 964 h 1021"/>
                <a:gd name="T6" fmla="*/ 227 w 737"/>
                <a:gd name="T7" fmla="*/ 964 h 1021"/>
                <a:gd name="T8" fmla="*/ 227 w 737"/>
                <a:gd name="T9" fmla="*/ 908 h 1021"/>
                <a:gd name="T10" fmla="*/ 283 w 737"/>
                <a:gd name="T11" fmla="*/ 908 h 1021"/>
                <a:gd name="T12" fmla="*/ 283 w 737"/>
                <a:gd name="T13" fmla="*/ 794 h 1021"/>
                <a:gd name="T14" fmla="*/ 340 w 737"/>
                <a:gd name="T15" fmla="*/ 794 h 1021"/>
                <a:gd name="T16" fmla="*/ 340 w 737"/>
                <a:gd name="T17" fmla="*/ 738 h 1021"/>
                <a:gd name="T18" fmla="*/ 397 w 737"/>
                <a:gd name="T19" fmla="*/ 738 h 1021"/>
                <a:gd name="T20" fmla="*/ 397 w 737"/>
                <a:gd name="T21" fmla="*/ 567 h 1021"/>
                <a:gd name="T22" fmla="*/ 623 w 737"/>
                <a:gd name="T23" fmla="*/ 567 h 1021"/>
                <a:gd name="T24" fmla="*/ 623 w 737"/>
                <a:gd name="T25" fmla="*/ 511 h 1021"/>
                <a:gd name="T26" fmla="*/ 680 w 737"/>
                <a:gd name="T27" fmla="*/ 511 h 1021"/>
                <a:gd name="T28" fmla="*/ 680 w 737"/>
                <a:gd name="T29" fmla="*/ 454 h 1021"/>
                <a:gd name="T30" fmla="*/ 737 w 737"/>
                <a:gd name="T31" fmla="*/ 454 h 1021"/>
                <a:gd name="T32" fmla="*/ 737 w 737"/>
                <a:gd name="T33" fmla="*/ 397 h 1021"/>
                <a:gd name="T34" fmla="*/ 623 w 737"/>
                <a:gd name="T35" fmla="*/ 397 h 1021"/>
                <a:gd name="T36" fmla="*/ 623 w 737"/>
                <a:gd name="T37" fmla="*/ 341 h 1021"/>
                <a:gd name="T38" fmla="*/ 680 w 737"/>
                <a:gd name="T39" fmla="*/ 341 h 1021"/>
                <a:gd name="T40" fmla="*/ 680 w 737"/>
                <a:gd name="T41" fmla="*/ 170 h 1021"/>
                <a:gd name="T42" fmla="*/ 567 w 737"/>
                <a:gd name="T43" fmla="*/ 170 h 1021"/>
                <a:gd name="T44" fmla="*/ 567 w 737"/>
                <a:gd name="T45" fmla="*/ 114 h 1021"/>
                <a:gd name="T46" fmla="*/ 283 w 737"/>
                <a:gd name="T47" fmla="*/ 114 h 1021"/>
                <a:gd name="T48" fmla="*/ 283 w 737"/>
                <a:gd name="T49" fmla="*/ 57 h 1021"/>
                <a:gd name="T50" fmla="*/ 113 w 737"/>
                <a:gd name="T51" fmla="*/ 57 h 1021"/>
                <a:gd name="T52" fmla="*/ 113 w 737"/>
                <a:gd name="T53" fmla="*/ 0 h 1021"/>
                <a:gd name="T54" fmla="*/ 56 w 737"/>
                <a:gd name="T55" fmla="*/ 0 h 1021"/>
                <a:gd name="T56" fmla="*/ 56 w 737"/>
                <a:gd name="T57" fmla="*/ 170 h 1021"/>
                <a:gd name="T58" fmla="*/ 113 w 737"/>
                <a:gd name="T59" fmla="*/ 170 h 1021"/>
                <a:gd name="T60" fmla="*/ 113 w 737"/>
                <a:gd name="T61" fmla="*/ 454 h 1021"/>
                <a:gd name="T62" fmla="*/ 170 w 737"/>
                <a:gd name="T63" fmla="*/ 454 h 1021"/>
                <a:gd name="T64" fmla="*/ 170 w 737"/>
                <a:gd name="T65" fmla="*/ 567 h 1021"/>
                <a:gd name="T66" fmla="*/ 113 w 737"/>
                <a:gd name="T67" fmla="*/ 567 h 1021"/>
                <a:gd name="T68" fmla="*/ 113 w 737"/>
                <a:gd name="T69" fmla="*/ 624 h 1021"/>
                <a:gd name="T70" fmla="*/ 56 w 737"/>
                <a:gd name="T71" fmla="*/ 624 h 1021"/>
                <a:gd name="T72" fmla="*/ 56 w 737"/>
                <a:gd name="T73" fmla="*/ 681 h 1021"/>
                <a:gd name="T74" fmla="*/ 170 w 737"/>
                <a:gd name="T75" fmla="*/ 681 h 1021"/>
                <a:gd name="T76" fmla="*/ 170 w 737"/>
                <a:gd name="T77" fmla="*/ 794 h 1021"/>
                <a:gd name="T78" fmla="*/ 113 w 737"/>
                <a:gd name="T79" fmla="*/ 794 h 1021"/>
                <a:gd name="T80" fmla="*/ 113 w 737"/>
                <a:gd name="T81" fmla="*/ 851 h 1021"/>
                <a:gd name="T82" fmla="*/ 56 w 737"/>
                <a:gd name="T83" fmla="*/ 851 h 1021"/>
                <a:gd name="T84" fmla="*/ 56 w 737"/>
                <a:gd name="T85" fmla="*/ 908 h 1021"/>
                <a:gd name="T86" fmla="*/ 0 w 737"/>
                <a:gd name="T87" fmla="*/ 908 h 1021"/>
                <a:gd name="T88" fmla="*/ 0 w 737"/>
                <a:gd name="T8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021">
                  <a:moveTo>
                    <a:pt x="0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5167950A-6E05-45ED-BED5-4F7B3844C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08"/>
              <a:ext cx="226" cy="284"/>
            </a:xfrm>
            <a:custGeom>
              <a:avLst/>
              <a:gdLst>
                <a:gd name="T0" fmla="*/ 0 w 226"/>
                <a:gd name="T1" fmla="*/ 227 h 284"/>
                <a:gd name="T2" fmla="*/ 0 w 226"/>
                <a:gd name="T3" fmla="*/ 0 h 284"/>
                <a:gd name="T4" fmla="*/ 56 w 226"/>
                <a:gd name="T5" fmla="*/ 0 h 284"/>
                <a:gd name="T6" fmla="*/ 56 w 226"/>
                <a:gd name="T7" fmla="*/ 114 h 284"/>
                <a:gd name="T8" fmla="*/ 226 w 226"/>
                <a:gd name="T9" fmla="*/ 114 h 284"/>
                <a:gd name="T10" fmla="*/ 226 w 226"/>
                <a:gd name="T11" fmla="*/ 227 h 284"/>
                <a:gd name="T12" fmla="*/ 170 w 226"/>
                <a:gd name="T13" fmla="*/ 227 h 284"/>
                <a:gd name="T14" fmla="*/ 170 w 226"/>
                <a:gd name="T15" fmla="*/ 284 h 284"/>
                <a:gd name="T16" fmla="*/ 56 w 226"/>
                <a:gd name="T17" fmla="*/ 284 h 284"/>
                <a:gd name="T18" fmla="*/ 56 w 226"/>
                <a:gd name="T19" fmla="*/ 227 h 284"/>
                <a:gd name="T20" fmla="*/ 0 w 226"/>
                <a:gd name="T21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4">
                  <a:moveTo>
                    <a:pt x="0" y="22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7492B691-1D9E-4B15-959E-7870174B6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28"/>
              <a:ext cx="624" cy="1417"/>
            </a:xfrm>
            <a:custGeom>
              <a:avLst/>
              <a:gdLst>
                <a:gd name="T0" fmla="*/ 170 w 624"/>
                <a:gd name="T1" fmla="*/ 0 h 1417"/>
                <a:gd name="T2" fmla="*/ 397 w 624"/>
                <a:gd name="T3" fmla="*/ 0 h 1417"/>
                <a:gd name="T4" fmla="*/ 397 w 624"/>
                <a:gd name="T5" fmla="*/ 57 h 1417"/>
                <a:gd name="T6" fmla="*/ 453 w 624"/>
                <a:gd name="T7" fmla="*/ 57 h 1417"/>
                <a:gd name="T8" fmla="*/ 453 w 624"/>
                <a:gd name="T9" fmla="*/ 113 h 1417"/>
                <a:gd name="T10" fmla="*/ 510 w 624"/>
                <a:gd name="T11" fmla="*/ 113 h 1417"/>
                <a:gd name="T12" fmla="*/ 510 w 624"/>
                <a:gd name="T13" fmla="*/ 397 h 1417"/>
                <a:gd name="T14" fmla="*/ 453 w 624"/>
                <a:gd name="T15" fmla="*/ 397 h 1417"/>
                <a:gd name="T16" fmla="*/ 453 w 624"/>
                <a:gd name="T17" fmla="*/ 510 h 1417"/>
                <a:gd name="T18" fmla="*/ 510 w 624"/>
                <a:gd name="T19" fmla="*/ 510 h 1417"/>
                <a:gd name="T20" fmla="*/ 510 w 624"/>
                <a:gd name="T21" fmla="*/ 567 h 1417"/>
                <a:gd name="T22" fmla="*/ 624 w 624"/>
                <a:gd name="T23" fmla="*/ 567 h 1417"/>
                <a:gd name="T24" fmla="*/ 624 w 624"/>
                <a:gd name="T25" fmla="*/ 907 h 1417"/>
                <a:gd name="T26" fmla="*/ 510 w 624"/>
                <a:gd name="T27" fmla="*/ 907 h 1417"/>
                <a:gd name="T28" fmla="*/ 510 w 624"/>
                <a:gd name="T29" fmla="*/ 850 h 1417"/>
                <a:gd name="T30" fmla="*/ 453 w 624"/>
                <a:gd name="T31" fmla="*/ 850 h 1417"/>
                <a:gd name="T32" fmla="*/ 453 w 624"/>
                <a:gd name="T33" fmla="*/ 1020 h 1417"/>
                <a:gd name="T34" fmla="*/ 510 w 624"/>
                <a:gd name="T35" fmla="*/ 1020 h 1417"/>
                <a:gd name="T36" fmla="*/ 510 w 624"/>
                <a:gd name="T37" fmla="*/ 1304 h 1417"/>
                <a:gd name="T38" fmla="*/ 567 w 624"/>
                <a:gd name="T39" fmla="*/ 1304 h 1417"/>
                <a:gd name="T40" fmla="*/ 567 w 624"/>
                <a:gd name="T41" fmla="*/ 1417 h 1417"/>
                <a:gd name="T42" fmla="*/ 453 w 624"/>
                <a:gd name="T43" fmla="*/ 1417 h 1417"/>
                <a:gd name="T44" fmla="*/ 453 w 624"/>
                <a:gd name="T45" fmla="*/ 1361 h 1417"/>
                <a:gd name="T46" fmla="*/ 397 w 624"/>
                <a:gd name="T47" fmla="*/ 1361 h 1417"/>
                <a:gd name="T48" fmla="*/ 397 w 624"/>
                <a:gd name="T49" fmla="*/ 1247 h 1417"/>
                <a:gd name="T50" fmla="*/ 340 w 624"/>
                <a:gd name="T51" fmla="*/ 1247 h 1417"/>
                <a:gd name="T52" fmla="*/ 340 w 624"/>
                <a:gd name="T53" fmla="*/ 1134 h 1417"/>
                <a:gd name="T54" fmla="*/ 170 w 624"/>
                <a:gd name="T55" fmla="*/ 1134 h 1417"/>
                <a:gd name="T56" fmla="*/ 113 w 624"/>
                <a:gd name="T57" fmla="*/ 1134 h 1417"/>
                <a:gd name="T58" fmla="*/ 113 w 624"/>
                <a:gd name="T59" fmla="*/ 1020 h 1417"/>
                <a:gd name="T60" fmla="*/ 57 w 624"/>
                <a:gd name="T61" fmla="*/ 1020 h 1417"/>
                <a:gd name="T62" fmla="*/ 57 w 624"/>
                <a:gd name="T63" fmla="*/ 907 h 1417"/>
                <a:gd name="T64" fmla="*/ 57 w 624"/>
                <a:gd name="T65" fmla="*/ 850 h 1417"/>
                <a:gd name="T66" fmla="*/ 0 w 624"/>
                <a:gd name="T67" fmla="*/ 850 h 1417"/>
                <a:gd name="T68" fmla="*/ 0 w 624"/>
                <a:gd name="T69" fmla="*/ 680 h 1417"/>
                <a:gd name="T70" fmla="*/ 113 w 624"/>
                <a:gd name="T71" fmla="*/ 680 h 1417"/>
                <a:gd name="T72" fmla="*/ 113 w 624"/>
                <a:gd name="T73" fmla="*/ 567 h 1417"/>
                <a:gd name="T74" fmla="*/ 170 w 624"/>
                <a:gd name="T75" fmla="*/ 567 h 1417"/>
                <a:gd name="T76" fmla="*/ 170 w 624"/>
                <a:gd name="T77" fmla="*/ 397 h 1417"/>
                <a:gd name="T78" fmla="*/ 113 w 624"/>
                <a:gd name="T79" fmla="*/ 397 h 1417"/>
                <a:gd name="T80" fmla="*/ 113 w 624"/>
                <a:gd name="T81" fmla="*/ 340 h 1417"/>
                <a:gd name="T82" fmla="*/ 170 w 624"/>
                <a:gd name="T83" fmla="*/ 340 h 1417"/>
                <a:gd name="T84" fmla="*/ 170 w 624"/>
                <a:gd name="T85" fmla="*/ 57 h 1417"/>
                <a:gd name="T86" fmla="*/ 170 w 624"/>
                <a:gd name="T8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1417">
                  <a:moveTo>
                    <a:pt x="17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453" y="1417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57" y="1020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EF34D800-F7DA-4B92-BF61-982D515AB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671"/>
              <a:ext cx="396" cy="284"/>
            </a:xfrm>
            <a:custGeom>
              <a:avLst/>
              <a:gdLst>
                <a:gd name="T0" fmla="*/ 340 w 396"/>
                <a:gd name="T1" fmla="*/ 0 h 284"/>
                <a:gd name="T2" fmla="*/ 56 w 396"/>
                <a:gd name="T3" fmla="*/ 0 h 284"/>
                <a:gd name="T4" fmla="*/ 56 w 396"/>
                <a:gd name="T5" fmla="*/ 57 h 284"/>
                <a:gd name="T6" fmla="*/ 0 w 396"/>
                <a:gd name="T7" fmla="*/ 57 h 284"/>
                <a:gd name="T8" fmla="*/ 0 w 396"/>
                <a:gd name="T9" fmla="*/ 227 h 284"/>
                <a:gd name="T10" fmla="*/ 56 w 396"/>
                <a:gd name="T11" fmla="*/ 227 h 284"/>
                <a:gd name="T12" fmla="*/ 56 w 396"/>
                <a:gd name="T13" fmla="*/ 284 h 284"/>
                <a:gd name="T14" fmla="*/ 340 w 396"/>
                <a:gd name="T15" fmla="*/ 284 h 284"/>
                <a:gd name="T16" fmla="*/ 340 w 396"/>
                <a:gd name="T17" fmla="*/ 227 h 284"/>
                <a:gd name="T18" fmla="*/ 396 w 396"/>
                <a:gd name="T19" fmla="*/ 227 h 284"/>
                <a:gd name="T20" fmla="*/ 396 w 396"/>
                <a:gd name="T21" fmla="*/ 57 h 284"/>
                <a:gd name="T22" fmla="*/ 340 w 396"/>
                <a:gd name="T23" fmla="*/ 57 h 284"/>
                <a:gd name="T24" fmla="*/ 340 w 39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84">
                  <a:moveTo>
                    <a:pt x="34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5" name="Freeform 311">
              <a:extLst>
                <a:ext uri="{FF2B5EF4-FFF2-40B4-BE49-F238E27FC236}">
                  <a16:creationId xmlns:a16="http://schemas.microsoft.com/office/drawing/2014/main" id="{CAB3F41C-3430-4590-BD2F-12A2DC6CC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71"/>
              <a:ext cx="397" cy="737"/>
            </a:xfrm>
            <a:custGeom>
              <a:avLst/>
              <a:gdLst>
                <a:gd name="T0" fmla="*/ 397 w 397"/>
                <a:gd name="T1" fmla="*/ 0 h 737"/>
                <a:gd name="T2" fmla="*/ 397 w 397"/>
                <a:gd name="T3" fmla="*/ 397 h 737"/>
                <a:gd name="T4" fmla="*/ 340 w 397"/>
                <a:gd name="T5" fmla="*/ 397 h 737"/>
                <a:gd name="T6" fmla="*/ 340 w 397"/>
                <a:gd name="T7" fmla="*/ 454 h 737"/>
                <a:gd name="T8" fmla="*/ 397 w 397"/>
                <a:gd name="T9" fmla="*/ 454 h 737"/>
                <a:gd name="T10" fmla="*/ 397 w 397"/>
                <a:gd name="T11" fmla="*/ 624 h 737"/>
                <a:gd name="T12" fmla="*/ 340 w 397"/>
                <a:gd name="T13" fmla="*/ 624 h 737"/>
                <a:gd name="T14" fmla="*/ 340 w 397"/>
                <a:gd name="T15" fmla="*/ 737 h 737"/>
                <a:gd name="T16" fmla="*/ 170 w 397"/>
                <a:gd name="T17" fmla="*/ 737 h 737"/>
                <a:gd name="T18" fmla="*/ 170 w 397"/>
                <a:gd name="T19" fmla="*/ 681 h 737"/>
                <a:gd name="T20" fmla="*/ 113 w 397"/>
                <a:gd name="T21" fmla="*/ 681 h 737"/>
                <a:gd name="T22" fmla="*/ 113 w 397"/>
                <a:gd name="T23" fmla="*/ 624 h 737"/>
                <a:gd name="T24" fmla="*/ 0 w 397"/>
                <a:gd name="T25" fmla="*/ 624 h 737"/>
                <a:gd name="T26" fmla="*/ 0 w 397"/>
                <a:gd name="T27" fmla="*/ 340 h 737"/>
                <a:gd name="T28" fmla="*/ 57 w 397"/>
                <a:gd name="T29" fmla="*/ 340 h 737"/>
                <a:gd name="T30" fmla="*/ 57 w 397"/>
                <a:gd name="T31" fmla="*/ 227 h 737"/>
                <a:gd name="T32" fmla="*/ 284 w 397"/>
                <a:gd name="T33" fmla="*/ 227 h 737"/>
                <a:gd name="T34" fmla="*/ 284 w 397"/>
                <a:gd name="T35" fmla="*/ 57 h 737"/>
                <a:gd name="T36" fmla="*/ 340 w 397"/>
                <a:gd name="T37" fmla="*/ 57 h 737"/>
                <a:gd name="T38" fmla="*/ 340 w 397"/>
                <a:gd name="T39" fmla="*/ 0 h 737"/>
                <a:gd name="T40" fmla="*/ 397 w 397"/>
                <a:gd name="T4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737">
                  <a:moveTo>
                    <a:pt x="397" y="0"/>
                  </a:move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7" name="Freeform 313">
              <a:extLst>
                <a:ext uri="{FF2B5EF4-FFF2-40B4-BE49-F238E27FC236}">
                  <a16:creationId xmlns:a16="http://schemas.microsoft.com/office/drawing/2014/main" id="{FECAA70F-A1A1-41FA-AE69-2E1F1D3D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480"/>
              <a:ext cx="963" cy="1248"/>
            </a:xfrm>
            <a:custGeom>
              <a:avLst/>
              <a:gdLst>
                <a:gd name="T0" fmla="*/ 623 w 963"/>
                <a:gd name="T1" fmla="*/ 1191 h 1248"/>
                <a:gd name="T2" fmla="*/ 623 w 963"/>
                <a:gd name="T3" fmla="*/ 1134 h 1248"/>
                <a:gd name="T4" fmla="*/ 680 w 963"/>
                <a:gd name="T5" fmla="*/ 1134 h 1248"/>
                <a:gd name="T6" fmla="*/ 680 w 963"/>
                <a:gd name="T7" fmla="*/ 1021 h 1248"/>
                <a:gd name="T8" fmla="*/ 623 w 963"/>
                <a:gd name="T9" fmla="*/ 1021 h 1248"/>
                <a:gd name="T10" fmla="*/ 623 w 963"/>
                <a:gd name="T11" fmla="*/ 908 h 1248"/>
                <a:gd name="T12" fmla="*/ 396 w 963"/>
                <a:gd name="T13" fmla="*/ 908 h 1248"/>
                <a:gd name="T14" fmla="*/ 396 w 963"/>
                <a:gd name="T15" fmla="*/ 851 h 1248"/>
                <a:gd name="T16" fmla="*/ 226 w 963"/>
                <a:gd name="T17" fmla="*/ 851 h 1248"/>
                <a:gd name="T18" fmla="*/ 226 w 963"/>
                <a:gd name="T19" fmla="*/ 794 h 1248"/>
                <a:gd name="T20" fmla="*/ 283 w 963"/>
                <a:gd name="T21" fmla="*/ 794 h 1248"/>
                <a:gd name="T22" fmla="*/ 283 w 963"/>
                <a:gd name="T23" fmla="*/ 738 h 1248"/>
                <a:gd name="T24" fmla="*/ 396 w 963"/>
                <a:gd name="T25" fmla="*/ 738 h 1248"/>
                <a:gd name="T26" fmla="*/ 396 w 963"/>
                <a:gd name="T27" fmla="*/ 681 h 1248"/>
                <a:gd name="T28" fmla="*/ 283 w 963"/>
                <a:gd name="T29" fmla="*/ 681 h 1248"/>
                <a:gd name="T30" fmla="*/ 283 w 963"/>
                <a:gd name="T31" fmla="*/ 567 h 1248"/>
                <a:gd name="T32" fmla="*/ 226 w 963"/>
                <a:gd name="T33" fmla="*/ 567 h 1248"/>
                <a:gd name="T34" fmla="*/ 170 w 963"/>
                <a:gd name="T35" fmla="*/ 567 h 1248"/>
                <a:gd name="T36" fmla="*/ 170 w 963"/>
                <a:gd name="T37" fmla="*/ 511 h 1248"/>
                <a:gd name="T38" fmla="*/ 113 w 963"/>
                <a:gd name="T39" fmla="*/ 511 h 1248"/>
                <a:gd name="T40" fmla="*/ 113 w 963"/>
                <a:gd name="T41" fmla="*/ 341 h 1248"/>
                <a:gd name="T42" fmla="*/ 113 w 963"/>
                <a:gd name="T43" fmla="*/ 284 h 1248"/>
                <a:gd name="T44" fmla="*/ 0 w 963"/>
                <a:gd name="T45" fmla="*/ 284 h 1248"/>
                <a:gd name="T46" fmla="*/ 0 w 963"/>
                <a:gd name="T47" fmla="*/ 227 h 1248"/>
                <a:gd name="T48" fmla="*/ 56 w 963"/>
                <a:gd name="T49" fmla="*/ 227 h 1248"/>
                <a:gd name="T50" fmla="*/ 56 w 963"/>
                <a:gd name="T51" fmla="*/ 114 h 1248"/>
                <a:gd name="T52" fmla="*/ 340 w 963"/>
                <a:gd name="T53" fmla="*/ 114 h 1248"/>
                <a:gd name="T54" fmla="*/ 340 w 963"/>
                <a:gd name="T55" fmla="*/ 171 h 1248"/>
                <a:gd name="T56" fmla="*/ 453 w 963"/>
                <a:gd name="T57" fmla="*/ 171 h 1248"/>
                <a:gd name="T58" fmla="*/ 453 w 963"/>
                <a:gd name="T59" fmla="*/ 114 h 1248"/>
                <a:gd name="T60" fmla="*/ 567 w 963"/>
                <a:gd name="T61" fmla="*/ 114 h 1248"/>
                <a:gd name="T62" fmla="*/ 567 w 963"/>
                <a:gd name="T63" fmla="*/ 57 h 1248"/>
                <a:gd name="T64" fmla="*/ 680 w 963"/>
                <a:gd name="T65" fmla="*/ 57 h 1248"/>
                <a:gd name="T66" fmla="*/ 680 w 963"/>
                <a:gd name="T67" fmla="*/ 0 h 1248"/>
                <a:gd name="T68" fmla="*/ 793 w 963"/>
                <a:gd name="T69" fmla="*/ 0 h 1248"/>
                <a:gd name="T70" fmla="*/ 793 w 963"/>
                <a:gd name="T71" fmla="*/ 57 h 1248"/>
                <a:gd name="T72" fmla="*/ 907 w 963"/>
                <a:gd name="T73" fmla="*/ 57 h 1248"/>
                <a:gd name="T74" fmla="*/ 907 w 963"/>
                <a:gd name="T75" fmla="*/ 114 h 1248"/>
                <a:gd name="T76" fmla="*/ 907 w 963"/>
                <a:gd name="T77" fmla="*/ 171 h 1248"/>
                <a:gd name="T78" fmla="*/ 963 w 963"/>
                <a:gd name="T79" fmla="*/ 171 h 1248"/>
                <a:gd name="T80" fmla="*/ 963 w 963"/>
                <a:gd name="T81" fmla="*/ 284 h 1248"/>
                <a:gd name="T82" fmla="*/ 907 w 963"/>
                <a:gd name="T83" fmla="*/ 284 h 1248"/>
                <a:gd name="T84" fmla="*/ 907 w 963"/>
                <a:gd name="T85" fmla="*/ 738 h 1248"/>
                <a:gd name="T86" fmla="*/ 907 w 963"/>
                <a:gd name="T87" fmla="*/ 851 h 1248"/>
                <a:gd name="T88" fmla="*/ 963 w 963"/>
                <a:gd name="T89" fmla="*/ 851 h 1248"/>
                <a:gd name="T90" fmla="*/ 963 w 963"/>
                <a:gd name="T91" fmla="*/ 1078 h 1248"/>
                <a:gd name="T92" fmla="*/ 850 w 963"/>
                <a:gd name="T93" fmla="*/ 1078 h 1248"/>
                <a:gd name="T94" fmla="*/ 850 w 963"/>
                <a:gd name="T95" fmla="*/ 1134 h 1248"/>
                <a:gd name="T96" fmla="*/ 907 w 963"/>
                <a:gd name="T97" fmla="*/ 1134 h 1248"/>
                <a:gd name="T98" fmla="*/ 907 w 963"/>
                <a:gd name="T99" fmla="*/ 1248 h 1248"/>
                <a:gd name="T100" fmla="*/ 680 w 963"/>
                <a:gd name="T101" fmla="*/ 1248 h 1248"/>
                <a:gd name="T102" fmla="*/ 680 w 963"/>
                <a:gd name="T103" fmla="*/ 1191 h 1248"/>
                <a:gd name="T104" fmla="*/ 623 w 963"/>
                <a:gd name="T105" fmla="*/ 119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3" h="1248">
                  <a:moveTo>
                    <a:pt x="623" y="1191"/>
                  </a:moveTo>
                  <a:lnTo>
                    <a:pt x="62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3" y="1021"/>
                  </a:lnTo>
                  <a:lnTo>
                    <a:pt x="623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738"/>
                  </a:lnTo>
                  <a:lnTo>
                    <a:pt x="907" y="851"/>
                  </a:lnTo>
                  <a:lnTo>
                    <a:pt x="963" y="851"/>
                  </a:lnTo>
                  <a:lnTo>
                    <a:pt x="963" y="1078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623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8" name="Freeform 314">
              <a:extLst>
                <a:ext uri="{FF2B5EF4-FFF2-40B4-BE49-F238E27FC236}">
                  <a16:creationId xmlns:a16="http://schemas.microsoft.com/office/drawing/2014/main" id="{35911306-571F-4E93-BAEC-0CA146D9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4"/>
              <a:ext cx="793" cy="737"/>
            </a:xfrm>
            <a:custGeom>
              <a:avLst/>
              <a:gdLst>
                <a:gd name="T0" fmla="*/ 510 w 793"/>
                <a:gd name="T1" fmla="*/ 0 h 737"/>
                <a:gd name="T2" fmla="*/ 340 w 793"/>
                <a:gd name="T3" fmla="*/ 0 h 737"/>
                <a:gd name="T4" fmla="*/ 340 w 793"/>
                <a:gd name="T5" fmla="*/ 57 h 737"/>
                <a:gd name="T6" fmla="*/ 226 w 793"/>
                <a:gd name="T7" fmla="*/ 57 h 737"/>
                <a:gd name="T8" fmla="*/ 226 w 793"/>
                <a:gd name="T9" fmla="*/ 113 h 737"/>
                <a:gd name="T10" fmla="*/ 170 w 793"/>
                <a:gd name="T11" fmla="*/ 113 h 737"/>
                <a:gd name="T12" fmla="*/ 170 w 793"/>
                <a:gd name="T13" fmla="*/ 170 h 737"/>
                <a:gd name="T14" fmla="*/ 113 w 793"/>
                <a:gd name="T15" fmla="*/ 170 h 737"/>
                <a:gd name="T16" fmla="*/ 113 w 793"/>
                <a:gd name="T17" fmla="*/ 397 h 737"/>
                <a:gd name="T18" fmla="*/ 56 w 793"/>
                <a:gd name="T19" fmla="*/ 397 h 737"/>
                <a:gd name="T20" fmla="*/ 56 w 793"/>
                <a:gd name="T21" fmla="*/ 454 h 737"/>
                <a:gd name="T22" fmla="*/ 0 w 793"/>
                <a:gd name="T23" fmla="*/ 454 h 737"/>
                <a:gd name="T24" fmla="*/ 0 w 793"/>
                <a:gd name="T25" fmla="*/ 567 h 737"/>
                <a:gd name="T26" fmla="*/ 113 w 793"/>
                <a:gd name="T27" fmla="*/ 567 h 737"/>
                <a:gd name="T28" fmla="*/ 113 w 793"/>
                <a:gd name="T29" fmla="*/ 454 h 737"/>
                <a:gd name="T30" fmla="*/ 340 w 793"/>
                <a:gd name="T31" fmla="*/ 454 h 737"/>
                <a:gd name="T32" fmla="*/ 340 w 793"/>
                <a:gd name="T33" fmla="*/ 567 h 737"/>
                <a:gd name="T34" fmla="*/ 283 w 793"/>
                <a:gd name="T35" fmla="*/ 567 h 737"/>
                <a:gd name="T36" fmla="*/ 283 w 793"/>
                <a:gd name="T37" fmla="*/ 680 h 737"/>
                <a:gd name="T38" fmla="*/ 397 w 793"/>
                <a:gd name="T39" fmla="*/ 680 h 737"/>
                <a:gd name="T40" fmla="*/ 397 w 793"/>
                <a:gd name="T41" fmla="*/ 737 h 737"/>
                <a:gd name="T42" fmla="*/ 453 w 793"/>
                <a:gd name="T43" fmla="*/ 737 h 737"/>
                <a:gd name="T44" fmla="*/ 453 w 793"/>
                <a:gd name="T45" fmla="*/ 624 h 737"/>
                <a:gd name="T46" fmla="*/ 510 w 793"/>
                <a:gd name="T47" fmla="*/ 624 h 737"/>
                <a:gd name="T48" fmla="*/ 510 w 793"/>
                <a:gd name="T49" fmla="*/ 567 h 737"/>
                <a:gd name="T50" fmla="*/ 623 w 793"/>
                <a:gd name="T51" fmla="*/ 567 h 737"/>
                <a:gd name="T52" fmla="*/ 623 w 793"/>
                <a:gd name="T53" fmla="*/ 510 h 737"/>
                <a:gd name="T54" fmla="*/ 680 w 793"/>
                <a:gd name="T55" fmla="*/ 510 h 737"/>
                <a:gd name="T56" fmla="*/ 680 w 793"/>
                <a:gd name="T57" fmla="*/ 454 h 737"/>
                <a:gd name="T58" fmla="*/ 793 w 793"/>
                <a:gd name="T59" fmla="*/ 454 h 737"/>
                <a:gd name="T60" fmla="*/ 793 w 793"/>
                <a:gd name="T61" fmla="*/ 397 h 737"/>
                <a:gd name="T62" fmla="*/ 680 w 793"/>
                <a:gd name="T63" fmla="*/ 397 h 737"/>
                <a:gd name="T64" fmla="*/ 680 w 793"/>
                <a:gd name="T65" fmla="*/ 283 h 737"/>
                <a:gd name="T66" fmla="*/ 567 w 793"/>
                <a:gd name="T67" fmla="*/ 283 h 737"/>
                <a:gd name="T68" fmla="*/ 567 w 793"/>
                <a:gd name="T69" fmla="*/ 227 h 737"/>
                <a:gd name="T70" fmla="*/ 510 w 793"/>
                <a:gd name="T71" fmla="*/ 227 h 737"/>
                <a:gd name="T72" fmla="*/ 510 w 793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3" h="737">
                  <a:moveTo>
                    <a:pt x="510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0" name="Freeform 316">
              <a:extLst>
                <a:ext uri="{FF2B5EF4-FFF2-40B4-BE49-F238E27FC236}">
                  <a16:creationId xmlns:a16="http://schemas.microsoft.com/office/drawing/2014/main" id="{16D1D222-7C35-4A12-AC67-8E117ECA5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396 h 567"/>
                <a:gd name="T2" fmla="*/ 624 w 624"/>
                <a:gd name="T3" fmla="*/ 453 h 567"/>
                <a:gd name="T4" fmla="*/ 511 w 624"/>
                <a:gd name="T5" fmla="*/ 453 h 567"/>
                <a:gd name="T6" fmla="*/ 511 w 624"/>
                <a:gd name="T7" fmla="*/ 510 h 567"/>
                <a:gd name="T8" fmla="*/ 397 w 624"/>
                <a:gd name="T9" fmla="*/ 510 h 567"/>
                <a:gd name="T10" fmla="*/ 397 w 624"/>
                <a:gd name="T11" fmla="*/ 567 h 567"/>
                <a:gd name="T12" fmla="*/ 284 w 624"/>
                <a:gd name="T13" fmla="*/ 567 h 567"/>
                <a:gd name="T14" fmla="*/ 284 w 624"/>
                <a:gd name="T15" fmla="*/ 510 h 567"/>
                <a:gd name="T16" fmla="*/ 0 w 624"/>
                <a:gd name="T17" fmla="*/ 510 h 567"/>
                <a:gd name="T18" fmla="*/ 0 w 624"/>
                <a:gd name="T19" fmla="*/ 453 h 567"/>
                <a:gd name="T20" fmla="*/ 114 w 624"/>
                <a:gd name="T21" fmla="*/ 453 h 567"/>
                <a:gd name="T22" fmla="*/ 114 w 624"/>
                <a:gd name="T23" fmla="*/ 396 h 567"/>
                <a:gd name="T24" fmla="*/ 170 w 624"/>
                <a:gd name="T25" fmla="*/ 396 h 567"/>
                <a:gd name="T26" fmla="*/ 170 w 624"/>
                <a:gd name="T27" fmla="*/ 283 h 567"/>
                <a:gd name="T28" fmla="*/ 227 w 624"/>
                <a:gd name="T29" fmla="*/ 283 h 567"/>
                <a:gd name="T30" fmla="*/ 227 w 624"/>
                <a:gd name="T31" fmla="*/ 226 h 567"/>
                <a:gd name="T32" fmla="*/ 284 w 624"/>
                <a:gd name="T33" fmla="*/ 226 h 567"/>
                <a:gd name="T34" fmla="*/ 284 w 624"/>
                <a:gd name="T35" fmla="*/ 0 h 567"/>
                <a:gd name="T36" fmla="*/ 397 w 624"/>
                <a:gd name="T37" fmla="*/ 0 h 567"/>
                <a:gd name="T38" fmla="*/ 397 w 624"/>
                <a:gd name="T39" fmla="*/ 56 h 567"/>
                <a:gd name="T40" fmla="*/ 454 w 624"/>
                <a:gd name="T41" fmla="*/ 56 h 567"/>
                <a:gd name="T42" fmla="*/ 454 w 624"/>
                <a:gd name="T43" fmla="*/ 113 h 567"/>
                <a:gd name="T44" fmla="*/ 511 w 624"/>
                <a:gd name="T45" fmla="*/ 113 h 567"/>
                <a:gd name="T46" fmla="*/ 511 w 624"/>
                <a:gd name="T47" fmla="*/ 283 h 567"/>
                <a:gd name="T48" fmla="*/ 567 w 624"/>
                <a:gd name="T49" fmla="*/ 283 h 567"/>
                <a:gd name="T50" fmla="*/ 567 w 624"/>
                <a:gd name="T51" fmla="*/ 396 h 567"/>
                <a:gd name="T52" fmla="*/ 624 w 624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396"/>
                  </a:moveTo>
                  <a:lnTo>
                    <a:pt x="62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624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1" name="Freeform 317">
              <a:extLst>
                <a:ext uri="{FF2B5EF4-FFF2-40B4-BE49-F238E27FC236}">
                  <a16:creationId xmlns:a16="http://schemas.microsoft.com/office/drawing/2014/main" id="{5B592A42-CB24-4B60-A94C-459788C4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73"/>
              <a:ext cx="793" cy="964"/>
            </a:xfrm>
            <a:custGeom>
              <a:avLst/>
              <a:gdLst>
                <a:gd name="T0" fmla="*/ 453 w 793"/>
                <a:gd name="T1" fmla="*/ 964 h 964"/>
                <a:gd name="T2" fmla="*/ 453 w 793"/>
                <a:gd name="T3" fmla="*/ 907 h 964"/>
                <a:gd name="T4" fmla="*/ 283 w 793"/>
                <a:gd name="T5" fmla="*/ 907 h 964"/>
                <a:gd name="T6" fmla="*/ 283 w 793"/>
                <a:gd name="T7" fmla="*/ 794 h 964"/>
                <a:gd name="T8" fmla="*/ 226 w 793"/>
                <a:gd name="T9" fmla="*/ 794 h 964"/>
                <a:gd name="T10" fmla="*/ 226 w 793"/>
                <a:gd name="T11" fmla="*/ 737 h 964"/>
                <a:gd name="T12" fmla="*/ 170 w 793"/>
                <a:gd name="T13" fmla="*/ 737 h 964"/>
                <a:gd name="T14" fmla="*/ 170 w 793"/>
                <a:gd name="T15" fmla="*/ 681 h 964"/>
                <a:gd name="T16" fmla="*/ 56 w 793"/>
                <a:gd name="T17" fmla="*/ 681 h 964"/>
                <a:gd name="T18" fmla="*/ 56 w 793"/>
                <a:gd name="T19" fmla="*/ 624 h 964"/>
                <a:gd name="T20" fmla="*/ 0 w 793"/>
                <a:gd name="T21" fmla="*/ 624 h 964"/>
                <a:gd name="T22" fmla="*/ 0 w 793"/>
                <a:gd name="T23" fmla="*/ 567 h 964"/>
                <a:gd name="T24" fmla="*/ 56 w 793"/>
                <a:gd name="T25" fmla="*/ 567 h 964"/>
                <a:gd name="T26" fmla="*/ 56 w 793"/>
                <a:gd name="T27" fmla="*/ 511 h 964"/>
                <a:gd name="T28" fmla="*/ 113 w 793"/>
                <a:gd name="T29" fmla="*/ 511 h 964"/>
                <a:gd name="T30" fmla="*/ 113 w 793"/>
                <a:gd name="T31" fmla="*/ 397 h 964"/>
                <a:gd name="T32" fmla="*/ 56 w 793"/>
                <a:gd name="T33" fmla="*/ 397 h 964"/>
                <a:gd name="T34" fmla="*/ 56 w 793"/>
                <a:gd name="T35" fmla="*/ 284 h 964"/>
                <a:gd name="T36" fmla="*/ 0 w 793"/>
                <a:gd name="T37" fmla="*/ 284 h 964"/>
                <a:gd name="T38" fmla="*/ 0 w 793"/>
                <a:gd name="T39" fmla="*/ 170 h 964"/>
                <a:gd name="T40" fmla="*/ 283 w 793"/>
                <a:gd name="T41" fmla="*/ 170 h 964"/>
                <a:gd name="T42" fmla="*/ 283 w 793"/>
                <a:gd name="T43" fmla="*/ 114 h 964"/>
                <a:gd name="T44" fmla="*/ 340 w 793"/>
                <a:gd name="T45" fmla="*/ 114 h 964"/>
                <a:gd name="T46" fmla="*/ 340 w 793"/>
                <a:gd name="T47" fmla="*/ 0 h 964"/>
                <a:gd name="T48" fmla="*/ 453 w 793"/>
                <a:gd name="T49" fmla="*/ 0 h 964"/>
                <a:gd name="T50" fmla="*/ 453 w 793"/>
                <a:gd name="T51" fmla="*/ 114 h 964"/>
                <a:gd name="T52" fmla="*/ 567 w 793"/>
                <a:gd name="T53" fmla="*/ 114 h 964"/>
                <a:gd name="T54" fmla="*/ 567 w 793"/>
                <a:gd name="T55" fmla="*/ 227 h 964"/>
                <a:gd name="T56" fmla="*/ 623 w 793"/>
                <a:gd name="T57" fmla="*/ 227 h 964"/>
                <a:gd name="T58" fmla="*/ 623 w 793"/>
                <a:gd name="T59" fmla="*/ 284 h 964"/>
                <a:gd name="T60" fmla="*/ 737 w 793"/>
                <a:gd name="T61" fmla="*/ 284 h 964"/>
                <a:gd name="T62" fmla="*/ 737 w 793"/>
                <a:gd name="T63" fmla="*/ 340 h 964"/>
                <a:gd name="T64" fmla="*/ 793 w 793"/>
                <a:gd name="T65" fmla="*/ 340 h 964"/>
                <a:gd name="T66" fmla="*/ 793 w 793"/>
                <a:gd name="T67" fmla="*/ 397 h 964"/>
                <a:gd name="T68" fmla="*/ 737 w 793"/>
                <a:gd name="T69" fmla="*/ 397 h 964"/>
                <a:gd name="T70" fmla="*/ 737 w 793"/>
                <a:gd name="T71" fmla="*/ 737 h 964"/>
                <a:gd name="T72" fmla="*/ 680 w 793"/>
                <a:gd name="T73" fmla="*/ 737 h 964"/>
                <a:gd name="T74" fmla="*/ 680 w 793"/>
                <a:gd name="T75" fmla="*/ 794 h 964"/>
                <a:gd name="T76" fmla="*/ 623 w 793"/>
                <a:gd name="T77" fmla="*/ 794 h 964"/>
                <a:gd name="T78" fmla="*/ 623 w 793"/>
                <a:gd name="T79" fmla="*/ 907 h 964"/>
                <a:gd name="T80" fmla="*/ 567 w 793"/>
                <a:gd name="T81" fmla="*/ 907 h 964"/>
                <a:gd name="T82" fmla="*/ 567 w 793"/>
                <a:gd name="T83" fmla="*/ 964 h 964"/>
                <a:gd name="T84" fmla="*/ 453 w 793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964">
                  <a:moveTo>
                    <a:pt x="453" y="964"/>
                  </a:moveTo>
                  <a:lnTo>
                    <a:pt x="453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453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2" name="Freeform 318">
              <a:extLst>
                <a:ext uri="{FF2B5EF4-FFF2-40B4-BE49-F238E27FC236}">
                  <a16:creationId xmlns:a16="http://schemas.microsoft.com/office/drawing/2014/main" id="{22D33E79-FF4C-4E36-86B3-AC6DD5498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991"/>
              <a:ext cx="964" cy="1020"/>
            </a:xfrm>
            <a:custGeom>
              <a:avLst/>
              <a:gdLst>
                <a:gd name="T0" fmla="*/ 170 w 964"/>
                <a:gd name="T1" fmla="*/ 964 h 1020"/>
                <a:gd name="T2" fmla="*/ 170 w 964"/>
                <a:gd name="T3" fmla="*/ 850 h 1020"/>
                <a:gd name="T4" fmla="*/ 113 w 964"/>
                <a:gd name="T5" fmla="*/ 850 h 1020"/>
                <a:gd name="T6" fmla="*/ 113 w 964"/>
                <a:gd name="T7" fmla="*/ 794 h 1020"/>
                <a:gd name="T8" fmla="*/ 57 w 964"/>
                <a:gd name="T9" fmla="*/ 794 h 1020"/>
                <a:gd name="T10" fmla="*/ 57 w 964"/>
                <a:gd name="T11" fmla="*/ 623 h 1020"/>
                <a:gd name="T12" fmla="*/ 0 w 964"/>
                <a:gd name="T13" fmla="*/ 623 h 1020"/>
                <a:gd name="T14" fmla="*/ 0 w 964"/>
                <a:gd name="T15" fmla="*/ 567 h 1020"/>
                <a:gd name="T16" fmla="*/ 113 w 964"/>
                <a:gd name="T17" fmla="*/ 567 h 1020"/>
                <a:gd name="T18" fmla="*/ 113 w 964"/>
                <a:gd name="T19" fmla="*/ 340 h 1020"/>
                <a:gd name="T20" fmla="*/ 57 w 964"/>
                <a:gd name="T21" fmla="*/ 340 h 1020"/>
                <a:gd name="T22" fmla="*/ 57 w 964"/>
                <a:gd name="T23" fmla="*/ 0 h 1020"/>
                <a:gd name="T24" fmla="*/ 170 w 964"/>
                <a:gd name="T25" fmla="*/ 0 h 1020"/>
                <a:gd name="T26" fmla="*/ 170 w 964"/>
                <a:gd name="T27" fmla="*/ 113 h 1020"/>
                <a:gd name="T28" fmla="*/ 397 w 964"/>
                <a:gd name="T29" fmla="*/ 113 h 1020"/>
                <a:gd name="T30" fmla="*/ 397 w 964"/>
                <a:gd name="T31" fmla="*/ 170 h 1020"/>
                <a:gd name="T32" fmla="*/ 340 w 964"/>
                <a:gd name="T33" fmla="*/ 170 h 1020"/>
                <a:gd name="T34" fmla="*/ 340 w 964"/>
                <a:gd name="T35" fmla="*/ 227 h 1020"/>
                <a:gd name="T36" fmla="*/ 454 w 964"/>
                <a:gd name="T37" fmla="*/ 227 h 1020"/>
                <a:gd name="T38" fmla="*/ 454 w 964"/>
                <a:gd name="T39" fmla="*/ 397 h 1020"/>
                <a:gd name="T40" fmla="*/ 510 w 964"/>
                <a:gd name="T41" fmla="*/ 397 h 1020"/>
                <a:gd name="T42" fmla="*/ 510 w 964"/>
                <a:gd name="T43" fmla="*/ 567 h 1020"/>
                <a:gd name="T44" fmla="*/ 567 w 964"/>
                <a:gd name="T45" fmla="*/ 567 h 1020"/>
                <a:gd name="T46" fmla="*/ 567 w 964"/>
                <a:gd name="T47" fmla="*/ 623 h 1020"/>
                <a:gd name="T48" fmla="*/ 624 w 964"/>
                <a:gd name="T49" fmla="*/ 623 h 1020"/>
                <a:gd name="T50" fmla="*/ 624 w 964"/>
                <a:gd name="T51" fmla="*/ 567 h 1020"/>
                <a:gd name="T52" fmla="*/ 737 w 964"/>
                <a:gd name="T53" fmla="*/ 567 h 1020"/>
                <a:gd name="T54" fmla="*/ 737 w 964"/>
                <a:gd name="T55" fmla="*/ 680 h 1020"/>
                <a:gd name="T56" fmla="*/ 964 w 964"/>
                <a:gd name="T57" fmla="*/ 680 h 1020"/>
                <a:gd name="T58" fmla="*/ 964 w 964"/>
                <a:gd name="T59" fmla="*/ 737 h 1020"/>
                <a:gd name="T60" fmla="*/ 794 w 964"/>
                <a:gd name="T61" fmla="*/ 737 h 1020"/>
                <a:gd name="T62" fmla="*/ 794 w 964"/>
                <a:gd name="T63" fmla="*/ 794 h 1020"/>
                <a:gd name="T64" fmla="*/ 567 w 964"/>
                <a:gd name="T65" fmla="*/ 794 h 1020"/>
                <a:gd name="T66" fmla="*/ 567 w 964"/>
                <a:gd name="T67" fmla="*/ 737 h 1020"/>
                <a:gd name="T68" fmla="*/ 510 w 964"/>
                <a:gd name="T69" fmla="*/ 737 h 1020"/>
                <a:gd name="T70" fmla="*/ 510 w 964"/>
                <a:gd name="T71" fmla="*/ 1020 h 1020"/>
                <a:gd name="T72" fmla="*/ 227 w 964"/>
                <a:gd name="T73" fmla="*/ 1020 h 1020"/>
                <a:gd name="T74" fmla="*/ 227 w 964"/>
                <a:gd name="T75" fmla="*/ 964 h 1020"/>
                <a:gd name="T76" fmla="*/ 170 w 964"/>
                <a:gd name="T77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020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3" name="Freeform 319">
              <a:extLst>
                <a:ext uri="{FF2B5EF4-FFF2-40B4-BE49-F238E27FC236}">
                  <a16:creationId xmlns:a16="http://schemas.microsoft.com/office/drawing/2014/main" id="{754999CB-80A8-402A-87B9-BB1282F2F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55"/>
              <a:ext cx="454" cy="567"/>
            </a:xfrm>
            <a:custGeom>
              <a:avLst/>
              <a:gdLst>
                <a:gd name="T0" fmla="*/ 397 w 454"/>
                <a:gd name="T1" fmla="*/ 567 h 567"/>
                <a:gd name="T2" fmla="*/ 397 w 454"/>
                <a:gd name="T3" fmla="*/ 510 h 567"/>
                <a:gd name="T4" fmla="*/ 454 w 454"/>
                <a:gd name="T5" fmla="*/ 510 h 567"/>
                <a:gd name="T6" fmla="*/ 454 w 454"/>
                <a:gd name="T7" fmla="*/ 397 h 567"/>
                <a:gd name="T8" fmla="*/ 454 w 454"/>
                <a:gd name="T9" fmla="*/ 340 h 567"/>
                <a:gd name="T10" fmla="*/ 397 w 454"/>
                <a:gd name="T11" fmla="*/ 340 h 567"/>
                <a:gd name="T12" fmla="*/ 397 w 454"/>
                <a:gd name="T13" fmla="*/ 283 h 567"/>
                <a:gd name="T14" fmla="*/ 341 w 454"/>
                <a:gd name="T15" fmla="*/ 283 h 567"/>
                <a:gd name="T16" fmla="*/ 341 w 454"/>
                <a:gd name="T17" fmla="*/ 397 h 567"/>
                <a:gd name="T18" fmla="*/ 284 w 454"/>
                <a:gd name="T19" fmla="*/ 397 h 567"/>
                <a:gd name="T20" fmla="*/ 284 w 454"/>
                <a:gd name="T21" fmla="*/ 340 h 567"/>
                <a:gd name="T22" fmla="*/ 227 w 454"/>
                <a:gd name="T23" fmla="*/ 340 h 567"/>
                <a:gd name="T24" fmla="*/ 227 w 454"/>
                <a:gd name="T25" fmla="*/ 283 h 567"/>
                <a:gd name="T26" fmla="*/ 171 w 454"/>
                <a:gd name="T27" fmla="*/ 283 h 567"/>
                <a:gd name="T28" fmla="*/ 171 w 454"/>
                <a:gd name="T29" fmla="*/ 226 h 567"/>
                <a:gd name="T30" fmla="*/ 227 w 454"/>
                <a:gd name="T31" fmla="*/ 226 h 567"/>
                <a:gd name="T32" fmla="*/ 227 w 454"/>
                <a:gd name="T33" fmla="*/ 56 h 567"/>
                <a:gd name="T34" fmla="*/ 114 w 454"/>
                <a:gd name="T35" fmla="*/ 56 h 567"/>
                <a:gd name="T36" fmla="*/ 114 w 454"/>
                <a:gd name="T37" fmla="*/ 0 h 567"/>
                <a:gd name="T38" fmla="*/ 57 w 454"/>
                <a:gd name="T39" fmla="*/ 0 h 567"/>
                <a:gd name="T40" fmla="*/ 57 w 454"/>
                <a:gd name="T41" fmla="*/ 170 h 567"/>
                <a:gd name="T42" fmla="*/ 0 w 454"/>
                <a:gd name="T43" fmla="*/ 170 h 567"/>
                <a:gd name="T44" fmla="*/ 0 w 454"/>
                <a:gd name="T45" fmla="*/ 283 h 567"/>
                <a:gd name="T46" fmla="*/ 57 w 454"/>
                <a:gd name="T47" fmla="*/ 283 h 567"/>
                <a:gd name="T48" fmla="*/ 57 w 454"/>
                <a:gd name="T49" fmla="*/ 340 h 567"/>
                <a:gd name="T50" fmla="*/ 114 w 454"/>
                <a:gd name="T51" fmla="*/ 340 h 567"/>
                <a:gd name="T52" fmla="*/ 171 w 454"/>
                <a:gd name="T53" fmla="*/ 340 h 567"/>
                <a:gd name="T54" fmla="*/ 171 w 454"/>
                <a:gd name="T55" fmla="*/ 453 h 567"/>
                <a:gd name="T56" fmla="*/ 227 w 454"/>
                <a:gd name="T57" fmla="*/ 453 h 567"/>
                <a:gd name="T58" fmla="*/ 227 w 454"/>
                <a:gd name="T59" fmla="*/ 567 h 567"/>
                <a:gd name="T60" fmla="*/ 397 w 454"/>
                <a:gd name="T6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567">
                  <a:moveTo>
                    <a:pt x="397" y="567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9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5" name="Freeform 321">
              <a:extLst>
                <a:ext uri="{FF2B5EF4-FFF2-40B4-BE49-F238E27FC236}">
                  <a16:creationId xmlns:a16="http://schemas.microsoft.com/office/drawing/2014/main" id="{1045A9CC-2B75-48A8-B267-116213AD1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2671"/>
              <a:ext cx="793" cy="681"/>
            </a:xfrm>
            <a:custGeom>
              <a:avLst/>
              <a:gdLst>
                <a:gd name="T0" fmla="*/ 283 w 793"/>
                <a:gd name="T1" fmla="*/ 681 h 681"/>
                <a:gd name="T2" fmla="*/ 283 w 793"/>
                <a:gd name="T3" fmla="*/ 624 h 681"/>
                <a:gd name="T4" fmla="*/ 226 w 793"/>
                <a:gd name="T5" fmla="*/ 624 h 681"/>
                <a:gd name="T6" fmla="*/ 226 w 793"/>
                <a:gd name="T7" fmla="*/ 567 h 681"/>
                <a:gd name="T8" fmla="*/ 170 w 793"/>
                <a:gd name="T9" fmla="*/ 567 h 681"/>
                <a:gd name="T10" fmla="*/ 170 w 793"/>
                <a:gd name="T11" fmla="*/ 681 h 681"/>
                <a:gd name="T12" fmla="*/ 113 w 793"/>
                <a:gd name="T13" fmla="*/ 681 h 681"/>
                <a:gd name="T14" fmla="*/ 113 w 793"/>
                <a:gd name="T15" fmla="*/ 624 h 681"/>
                <a:gd name="T16" fmla="*/ 56 w 793"/>
                <a:gd name="T17" fmla="*/ 624 h 681"/>
                <a:gd name="T18" fmla="*/ 56 w 793"/>
                <a:gd name="T19" fmla="*/ 567 h 681"/>
                <a:gd name="T20" fmla="*/ 0 w 793"/>
                <a:gd name="T21" fmla="*/ 567 h 681"/>
                <a:gd name="T22" fmla="*/ 0 w 793"/>
                <a:gd name="T23" fmla="*/ 510 h 681"/>
                <a:gd name="T24" fmla="*/ 56 w 793"/>
                <a:gd name="T25" fmla="*/ 510 h 681"/>
                <a:gd name="T26" fmla="*/ 56 w 793"/>
                <a:gd name="T27" fmla="*/ 340 h 681"/>
                <a:gd name="T28" fmla="*/ 226 w 793"/>
                <a:gd name="T29" fmla="*/ 340 h 681"/>
                <a:gd name="T30" fmla="*/ 226 w 793"/>
                <a:gd name="T31" fmla="*/ 57 h 681"/>
                <a:gd name="T32" fmla="*/ 283 w 793"/>
                <a:gd name="T33" fmla="*/ 57 h 681"/>
                <a:gd name="T34" fmla="*/ 283 w 793"/>
                <a:gd name="T35" fmla="*/ 114 h 681"/>
                <a:gd name="T36" fmla="*/ 510 w 793"/>
                <a:gd name="T37" fmla="*/ 114 h 681"/>
                <a:gd name="T38" fmla="*/ 510 w 793"/>
                <a:gd name="T39" fmla="*/ 57 h 681"/>
                <a:gd name="T40" fmla="*/ 680 w 793"/>
                <a:gd name="T41" fmla="*/ 57 h 681"/>
                <a:gd name="T42" fmla="*/ 680 w 793"/>
                <a:gd name="T43" fmla="*/ 0 h 681"/>
                <a:gd name="T44" fmla="*/ 737 w 793"/>
                <a:gd name="T45" fmla="*/ 0 h 681"/>
                <a:gd name="T46" fmla="*/ 737 w 793"/>
                <a:gd name="T47" fmla="*/ 114 h 681"/>
                <a:gd name="T48" fmla="*/ 793 w 793"/>
                <a:gd name="T49" fmla="*/ 114 h 681"/>
                <a:gd name="T50" fmla="*/ 793 w 793"/>
                <a:gd name="T51" fmla="*/ 227 h 681"/>
                <a:gd name="T52" fmla="*/ 737 w 793"/>
                <a:gd name="T53" fmla="*/ 227 h 681"/>
                <a:gd name="T54" fmla="*/ 737 w 793"/>
                <a:gd name="T55" fmla="*/ 340 h 681"/>
                <a:gd name="T56" fmla="*/ 793 w 793"/>
                <a:gd name="T57" fmla="*/ 340 h 681"/>
                <a:gd name="T58" fmla="*/ 793 w 793"/>
                <a:gd name="T59" fmla="*/ 454 h 681"/>
                <a:gd name="T60" fmla="*/ 680 w 793"/>
                <a:gd name="T61" fmla="*/ 454 h 681"/>
                <a:gd name="T62" fmla="*/ 680 w 793"/>
                <a:gd name="T63" fmla="*/ 624 h 681"/>
                <a:gd name="T64" fmla="*/ 567 w 793"/>
                <a:gd name="T65" fmla="*/ 624 h 681"/>
                <a:gd name="T66" fmla="*/ 510 w 793"/>
                <a:gd name="T67" fmla="*/ 624 h 681"/>
                <a:gd name="T68" fmla="*/ 510 w 793"/>
                <a:gd name="T69" fmla="*/ 567 h 681"/>
                <a:gd name="T70" fmla="*/ 453 w 793"/>
                <a:gd name="T71" fmla="*/ 567 h 681"/>
                <a:gd name="T72" fmla="*/ 453 w 793"/>
                <a:gd name="T73" fmla="*/ 681 h 681"/>
                <a:gd name="T74" fmla="*/ 283 w 793"/>
                <a:gd name="T7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681">
                  <a:moveTo>
                    <a:pt x="283" y="681"/>
                  </a:move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83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7" name="Freeform 323">
              <a:extLst>
                <a:ext uri="{FF2B5EF4-FFF2-40B4-BE49-F238E27FC236}">
                  <a16:creationId xmlns:a16="http://schemas.microsoft.com/office/drawing/2014/main" id="{721AF8CB-2778-4371-8948-8678B3A0D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218"/>
              <a:ext cx="737" cy="1701"/>
            </a:xfrm>
            <a:custGeom>
              <a:avLst/>
              <a:gdLst>
                <a:gd name="T0" fmla="*/ 510 w 737"/>
                <a:gd name="T1" fmla="*/ 1701 h 1701"/>
                <a:gd name="T2" fmla="*/ 454 w 737"/>
                <a:gd name="T3" fmla="*/ 1644 h 1701"/>
                <a:gd name="T4" fmla="*/ 340 w 737"/>
                <a:gd name="T5" fmla="*/ 1587 h 1701"/>
                <a:gd name="T6" fmla="*/ 397 w 737"/>
                <a:gd name="T7" fmla="*/ 1474 h 1701"/>
                <a:gd name="T8" fmla="*/ 340 w 737"/>
                <a:gd name="T9" fmla="*/ 1247 h 1701"/>
                <a:gd name="T10" fmla="*/ 284 w 737"/>
                <a:gd name="T11" fmla="*/ 1190 h 1701"/>
                <a:gd name="T12" fmla="*/ 227 w 737"/>
                <a:gd name="T13" fmla="*/ 1077 h 1701"/>
                <a:gd name="T14" fmla="*/ 170 w 737"/>
                <a:gd name="T15" fmla="*/ 1020 h 1701"/>
                <a:gd name="T16" fmla="*/ 170 w 737"/>
                <a:gd name="T17" fmla="*/ 793 h 1701"/>
                <a:gd name="T18" fmla="*/ 113 w 737"/>
                <a:gd name="T19" fmla="*/ 737 h 1701"/>
                <a:gd name="T20" fmla="*/ 57 w 737"/>
                <a:gd name="T21" fmla="*/ 680 h 1701"/>
                <a:gd name="T22" fmla="*/ 0 w 737"/>
                <a:gd name="T23" fmla="*/ 623 h 1701"/>
                <a:gd name="T24" fmla="*/ 57 w 737"/>
                <a:gd name="T25" fmla="*/ 567 h 1701"/>
                <a:gd name="T26" fmla="*/ 113 w 737"/>
                <a:gd name="T27" fmla="*/ 453 h 1701"/>
                <a:gd name="T28" fmla="*/ 284 w 737"/>
                <a:gd name="T29" fmla="*/ 396 h 1701"/>
                <a:gd name="T30" fmla="*/ 227 w 737"/>
                <a:gd name="T31" fmla="*/ 340 h 1701"/>
                <a:gd name="T32" fmla="*/ 170 w 737"/>
                <a:gd name="T33" fmla="*/ 226 h 1701"/>
                <a:gd name="T34" fmla="*/ 113 w 737"/>
                <a:gd name="T35" fmla="*/ 56 h 1701"/>
                <a:gd name="T36" fmla="*/ 284 w 737"/>
                <a:gd name="T37" fmla="*/ 113 h 1701"/>
                <a:gd name="T38" fmla="*/ 397 w 737"/>
                <a:gd name="T39" fmla="*/ 0 h 1701"/>
                <a:gd name="T40" fmla="*/ 624 w 737"/>
                <a:gd name="T41" fmla="*/ 113 h 1701"/>
                <a:gd name="T42" fmla="*/ 567 w 737"/>
                <a:gd name="T43" fmla="*/ 226 h 1701"/>
                <a:gd name="T44" fmla="*/ 681 w 737"/>
                <a:gd name="T45" fmla="*/ 283 h 1701"/>
                <a:gd name="T46" fmla="*/ 737 w 737"/>
                <a:gd name="T47" fmla="*/ 396 h 1701"/>
                <a:gd name="T48" fmla="*/ 681 w 737"/>
                <a:gd name="T49" fmla="*/ 453 h 1701"/>
                <a:gd name="T50" fmla="*/ 624 w 737"/>
                <a:gd name="T51" fmla="*/ 510 h 1701"/>
                <a:gd name="T52" fmla="*/ 567 w 737"/>
                <a:gd name="T53" fmla="*/ 793 h 1701"/>
                <a:gd name="T54" fmla="*/ 510 w 737"/>
                <a:gd name="T55" fmla="*/ 850 h 1701"/>
                <a:gd name="T56" fmla="*/ 454 w 737"/>
                <a:gd name="T57" fmla="*/ 963 h 1701"/>
                <a:gd name="T58" fmla="*/ 397 w 737"/>
                <a:gd name="T59" fmla="*/ 1020 h 1701"/>
                <a:gd name="T60" fmla="*/ 454 w 737"/>
                <a:gd name="T61" fmla="*/ 1077 h 1701"/>
                <a:gd name="T62" fmla="*/ 397 w 737"/>
                <a:gd name="T63" fmla="*/ 1134 h 1701"/>
                <a:gd name="T64" fmla="*/ 454 w 737"/>
                <a:gd name="T65" fmla="*/ 1304 h 1701"/>
                <a:gd name="T66" fmla="*/ 567 w 737"/>
                <a:gd name="T67" fmla="*/ 1360 h 1701"/>
                <a:gd name="T68" fmla="*/ 510 w 737"/>
                <a:gd name="T69" fmla="*/ 1474 h 1701"/>
                <a:gd name="T70" fmla="*/ 567 w 737"/>
                <a:gd name="T71" fmla="*/ 1587 h 1701"/>
                <a:gd name="T72" fmla="*/ 624 w 73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1701">
                  <a:moveTo>
                    <a:pt x="624" y="1701"/>
                  </a:moveTo>
                  <a:lnTo>
                    <a:pt x="510" y="1701"/>
                  </a:lnTo>
                  <a:lnTo>
                    <a:pt x="510" y="1644"/>
                  </a:lnTo>
                  <a:lnTo>
                    <a:pt x="454" y="164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397" y="147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304"/>
                  </a:lnTo>
                  <a:lnTo>
                    <a:pt x="567" y="1304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624" y="1587"/>
                  </a:lnTo>
                  <a:lnTo>
                    <a:pt x="624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8" name="Freeform 324">
              <a:extLst>
                <a:ext uri="{FF2B5EF4-FFF2-40B4-BE49-F238E27FC236}">
                  <a16:creationId xmlns:a16="http://schemas.microsoft.com/office/drawing/2014/main" id="{034B3AAF-87FD-45DA-8EF2-69702FC75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862"/>
              <a:ext cx="510" cy="510"/>
            </a:xfrm>
            <a:custGeom>
              <a:avLst/>
              <a:gdLst>
                <a:gd name="T0" fmla="*/ 227 w 510"/>
                <a:gd name="T1" fmla="*/ 0 h 510"/>
                <a:gd name="T2" fmla="*/ 284 w 510"/>
                <a:gd name="T3" fmla="*/ 0 h 510"/>
                <a:gd name="T4" fmla="*/ 284 w 510"/>
                <a:gd name="T5" fmla="*/ 57 h 510"/>
                <a:gd name="T6" fmla="*/ 340 w 510"/>
                <a:gd name="T7" fmla="*/ 57 h 510"/>
                <a:gd name="T8" fmla="*/ 340 w 510"/>
                <a:gd name="T9" fmla="*/ 113 h 510"/>
                <a:gd name="T10" fmla="*/ 510 w 510"/>
                <a:gd name="T11" fmla="*/ 113 h 510"/>
                <a:gd name="T12" fmla="*/ 510 w 510"/>
                <a:gd name="T13" fmla="*/ 227 h 510"/>
                <a:gd name="T14" fmla="*/ 454 w 510"/>
                <a:gd name="T15" fmla="*/ 227 h 510"/>
                <a:gd name="T16" fmla="*/ 454 w 510"/>
                <a:gd name="T17" fmla="*/ 340 h 510"/>
                <a:gd name="T18" fmla="*/ 397 w 510"/>
                <a:gd name="T19" fmla="*/ 340 h 510"/>
                <a:gd name="T20" fmla="*/ 397 w 510"/>
                <a:gd name="T21" fmla="*/ 454 h 510"/>
                <a:gd name="T22" fmla="*/ 284 w 510"/>
                <a:gd name="T23" fmla="*/ 454 h 510"/>
                <a:gd name="T24" fmla="*/ 284 w 510"/>
                <a:gd name="T25" fmla="*/ 510 h 510"/>
                <a:gd name="T26" fmla="*/ 0 w 510"/>
                <a:gd name="T27" fmla="*/ 510 h 510"/>
                <a:gd name="T28" fmla="*/ 0 w 510"/>
                <a:gd name="T29" fmla="*/ 340 h 510"/>
                <a:gd name="T30" fmla="*/ 57 w 510"/>
                <a:gd name="T31" fmla="*/ 340 h 510"/>
                <a:gd name="T32" fmla="*/ 57 w 510"/>
                <a:gd name="T33" fmla="*/ 227 h 510"/>
                <a:gd name="T34" fmla="*/ 113 w 510"/>
                <a:gd name="T35" fmla="*/ 227 h 510"/>
                <a:gd name="T36" fmla="*/ 113 w 510"/>
                <a:gd name="T37" fmla="*/ 57 h 510"/>
                <a:gd name="T38" fmla="*/ 227 w 510"/>
                <a:gd name="T39" fmla="*/ 57 h 510"/>
                <a:gd name="T40" fmla="*/ 227 w 51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510">
                  <a:moveTo>
                    <a:pt x="22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09" name="Freeform 325">
              <a:extLst>
                <a:ext uri="{FF2B5EF4-FFF2-40B4-BE49-F238E27FC236}">
                  <a16:creationId xmlns:a16="http://schemas.microsoft.com/office/drawing/2014/main" id="{6B35957D-A179-4C8F-9684-C4B37242B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38"/>
              <a:ext cx="737" cy="964"/>
            </a:xfrm>
            <a:custGeom>
              <a:avLst/>
              <a:gdLst>
                <a:gd name="T0" fmla="*/ 454 w 737"/>
                <a:gd name="T1" fmla="*/ 0 h 964"/>
                <a:gd name="T2" fmla="*/ 340 w 737"/>
                <a:gd name="T3" fmla="*/ 0 h 964"/>
                <a:gd name="T4" fmla="*/ 340 w 737"/>
                <a:gd name="T5" fmla="*/ 114 h 964"/>
                <a:gd name="T6" fmla="*/ 284 w 737"/>
                <a:gd name="T7" fmla="*/ 114 h 964"/>
                <a:gd name="T8" fmla="*/ 284 w 737"/>
                <a:gd name="T9" fmla="*/ 170 h 964"/>
                <a:gd name="T10" fmla="*/ 227 w 737"/>
                <a:gd name="T11" fmla="*/ 170 h 964"/>
                <a:gd name="T12" fmla="*/ 227 w 737"/>
                <a:gd name="T13" fmla="*/ 227 h 964"/>
                <a:gd name="T14" fmla="*/ 170 w 737"/>
                <a:gd name="T15" fmla="*/ 227 h 964"/>
                <a:gd name="T16" fmla="*/ 170 w 737"/>
                <a:gd name="T17" fmla="*/ 284 h 964"/>
                <a:gd name="T18" fmla="*/ 57 w 737"/>
                <a:gd name="T19" fmla="*/ 284 h 964"/>
                <a:gd name="T20" fmla="*/ 57 w 737"/>
                <a:gd name="T21" fmla="*/ 454 h 964"/>
                <a:gd name="T22" fmla="*/ 57 w 737"/>
                <a:gd name="T23" fmla="*/ 510 h 964"/>
                <a:gd name="T24" fmla="*/ 0 w 737"/>
                <a:gd name="T25" fmla="*/ 510 h 964"/>
                <a:gd name="T26" fmla="*/ 0 w 737"/>
                <a:gd name="T27" fmla="*/ 567 h 964"/>
                <a:gd name="T28" fmla="*/ 57 w 737"/>
                <a:gd name="T29" fmla="*/ 567 h 964"/>
                <a:gd name="T30" fmla="*/ 57 w 737"/>
                <a:gd name="T31" fmla="*/ 624 h 964"/>
                <a:gd name="T32" fmla="*/ 170 w 737"/>
                <a:gd name="T33" fmla="*/ 624 h 964"/>
                <a:gd name="T34" fmla="*/ 170 w 737"/>
                <a:gd name="T35" fmla="*/ 851 h 964"/>
                <a:gd name="T36" fmla="*/ 511 w 737"/>
                <a:gd name="T37" fmla="*/ 851 h 964"/>
                <a:gd name="T38" fmla="*/ 511 w 737"/>
                <a:gd name="T39" fmla="*/ 907 h 964"/>
                <a:gd name="T40" fmla="*/ 567 w 737"/>
                <a:gd name="T41" fmla="*/ 907 h 964"/>
                <a:gd name="T42" fmla="*/ 567 w 737"/>
                <a:gd name="T43" fmla="*/ 964 h 964"/>
                <a:gd name="T44" fmla="*/ 681 w 737"/>
                <a:gd name="T45" fmla="*/ 964 h 964"/>
                <a:gd name="T46" fmla="*/ 681 w 737"/>
                <a:gd name="T47" fmla="*/ 851 h 964"/>
                <a:gd name="T48" fmla="*/ 737 w 737"/>
                <a:gd name="T49" fmla="*/ 851 h 964"/>
                <a:gd name="T50" fmla="*/ 737 w 737"/>
                <a:gd name="T51" fmla="*/ 624 h 964"/>
                <a:gd name="T52" fmla="*/ 681 w 737"/>
                <a:gd name="T53" fmla="*/ 624 h 964"/>
                <a:gd name="T54" fmla="*/ 681 w 737"/>
                <a:gd name="T55" fmla="*/ 567 h 964"/>
                <a:gd name="T56" fmla="*/ 567 w 737"/>
                <a:gd name="T57" fmla="*/ 567 h 964"/>
                <a:gd name="T58" fmla="*/ 567 w 737"/>
                <a:gd name="T59" fmla="*/ 454 h 964"/>
                <a:gd name="T60" fmla="*/ 624 w 737"/>
                <a:gd name="T61" fmla="*/ 454 h 964"/>
                <a:gd name="T62" fmla="*/ 624 w 737"/>
                <a:gd name="T63" fmla="*/ 227 h 964"/>
                <a:gd name="T64" fmla="*/ 567 w 737"/>
                <a:gd name="T65" fmla="*/ 227 h 964"/>
                <a:gd name="T66" fmla="*/ 567 w 737"/>
                <a:gd name="T67" fmla="*/ 170 h 964"/>
                <a:gd name="T68" fmla="*/ 511 w 737"/>
                <a:gd name="T69" fmla="*/ 170 h 964"/>
                <a:gd name="T70" fmla="*/ 511 w 737"/>
                <a:gd name="T71" fmla="*/ 57 h 964"/>
                <a:gd name="T72" fmla="*/ 454 w 737"/>
                <a:gd name="T73" fmla="*/ 57 h 964"/>
                <a:gd name="T74" fmla="*/ 454 w 737"/>
                <a:gd name="T7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96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2" name="Freeform 328">
              <a:extLst>
                <a:ext uri="{FF2B5EF4-FFF2-40B4-BE49-F238E27FC236}">
                  <a16:creationId xmlns:a16="http://schemas.microsoft.com/office/drawing/2014/main" id="{E724BEA5-04B3-4DA7-8132-B896A33BE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748"/>
              <a:ext cx="397" cy="341"/>
            </a:xfrm>
            <a:custGeom>
              <a:avLst/>
              <a:gdLst>
                <a:gd name="T0" fmla="*/ 397 w 397"/>
                <a:gd name="T1" fmla="*/ 341 h 341"/>
                <a:gd name="T2" fmla="*/ 397 w 397"/>
                <a:gd name="T3" fmla="*/ 114 h 341"/>
                <a:gd name="T4" fmla="*/ 284 w 397"/>
                <a:gd name="T5" fmla="*/ 114 h 341"/>
                <a:gd name="T6" fmla="*/ 284 w 397"/>
                <a:gd name="T7" fmla="*/ 57 h 341"/>
                <a:gd name="T8" fmla="*/ 227 w 397"/>
                <a:gd name="T9" fmla="*/ 57 h 341"/>
                <a:gd name="T10" fmla="*/ 227 w 397"/>
                <a:gd name="T11" fmla="*/ 0 h 341"/>
                <a:gd name="T12" fmla="*/ 114 w 397"/>
                <a:gd name="T13" fmla="*/ 0 h 341"/>
                <a:gd name="T14" fmla="*/ 114 w 397"/>
                <a:gd name="T15" fmla="*/ 57 h 341"/>
                <a:gd name="T16" fmla="*/ 0 w 397"/>
                <a:gd name="T17" fmla="*/ 57 h 341"/>
                <a:gd name="T18" fmla="*/ 0 w 397"/>
                <a:gd name="T19" fmla="*/ 114 h 341"/>
                <a:gd name="T20" fmla="*/ 57 w 397"/>
                <a:gd name="T21" fmla="*/ 114 h 341"/>
                <a:gd name="T22" fmla="*/ 57 w 397"/>
                <a:gd name="T23" fmla="*/ 341 h 341"/>
                <a:gd name="T24" fmla="*/ 114 w 397"/>
                <a:gd name="T25" fmla="*/ 341 h 341"/>
                <a:gd name="T26" fmla="*/ 114 w 397"/>
                <a:gd name="T27" fmla="*/ 284 h 341"/>
                <a:gd name="T28" fmla="*/ 227 w 397"/>
                <a:gd name="T29" fmla="*/ 284 h 341"/>
                <a:gd name="T30" fmla="*/ 227 w 397"/>
                <a:gd name="T31" fmla="*/ 341 h 341"/>
                <a:gd name="T32" fmla="*/ 397 w 397"/>
                <a:gd name="T3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397" y="341"/>
                  </a:move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97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5" name="Freeform 331">
              <a:extLst>
                <a:ext uri="{FF2B5EF4-FFF2-40B4-BE49-F238E27FC236}">
                  <a16:creationId xmlns:a16="http://schemas.microsoft.com/office/drawing/2014/main" id="{C3C5140D-E913-4A06-92AC-682725D12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181"/>
              <a:ext cx="1077" cy="908"/>
            </a:xfrm>
            <a:custGeom>
              <a:avLst/>
              <a:gdLst>
                <a:gd name="T0" fmla="*/ 1077 w 1077"/>
                <a:gd name="T1" fmla="*/ 0 h 908"/>
                <a:gd name="T2" fmla="*/ 964 w 1077"/>
                <a:gd name="T3" fmla="*/ 0 h 908"/>
                <a:gd name="T4" fmla="*/ 964 w 1077"/>
                <a:gd name="T5" fmla="*/ 57 h 908"/>
                <a:gd name="T6" fmla="*/ 794 w 1077"/>
                <a:gd name="T7" fmla="*/ 57 h 908"/>
                <a:gd name="T8" fmla="*/ 794 w 1077"/>
                <a:gd name="T9" fmla="*/ 0 h 908"/>
                <a:gd name="T10" fmla="*/ 680 w 1077"/>
                <a:gd name="T11" fmla="*/ 0 h 908"/>
                <a:gd name="T12" fmla="*/ 680 w 1077"/>
                <a:gd name="T13" fmla="*/ 57 h 908"/>
                <a:gd name="T14" fmla="*/ 624 w 1077"/>
                <a:gd name="T15" fmla="*/ 57 h 908"/>
                <a:gd name="T16" fmla="*/ 624 w 1077"/>
                <a:gd name="T17" fmla="*/ 171 h 908"/>
                <a:gd name="T18" fmla="*/ 567 w 1077"/>
                <a:gd name="T19" fmla="*/ 171 h 908"/>
                <a:gd name="T20" fmla="*/ 567 w 1077"/>
                <a:gd name="T21" fmla="*/ 227 h 908"/>
                <a:gd name="T22" fmla="*/ 453 w 1077"/>
                <a:gd name="T23" fmla="*/ 227 h 908"/>
                <a:gd name="T24" fmla="*/ 453 w 1077"/>
                <a:gd name="T25" fmla="*/ 341 h 908"/>
                <a:gd name="T26" fmla="*/ 340 w 1077"/>
                <a:gd name="T27" fmla="*/ 341 h 908"/>
                <a:gd name="T28" fmla="*/ 340 w 1077"/>
                <a:gd name="T29" fmla="*/ 284 h 908"/>
                <a:gd name="T30" fmla="*/ 283 w 1077"/>
                <a:gd name="T31" fmla="*/ 284 h 908"/>
                <a:gd name="T32" fmla="*/ 283 w 1077"/>
                <a:gd name="T33" fmla="*/ 227 h 908"/>
                <a:gd name="T34" fmla="*/ 227 w 1077"/>
                <a:gd name="T35" fmla="*/ 227 h 908"/>
                <a:gd name="T36" fmla="*/ 227 w 1077"/>
                <a:gd name="T37" fmla="*/ 171 h 908"/>
                <a:gd name="T38" fmla="*/ 170 w 1077"/>
                <a:gd name="T39" fmla="*/ 171 h 908"/>
                <a:gd name="T40" fmla="*/ 170 w 1077"/>
                <a:gd name="T41" fmla="*/ 227 h 908"/>
                <a:gd name="T42" fmla="*/ 0 w 1077"/>
                <a:gd name="T43" fmla="*/ 227 h 908"/>
                <a:gd name="T44" fmla="*/ 0 w 1077"/>
                <a:gd name="T45" fmla="*/ 284 h 908"/>
                <a:gd name="T46" fmla="*/ 113 w 1077"/>
                <a:gd name="T47" fmla="*/ 284 h 908"/>
                <a:gd name="T48" fmla="*/ 113 w 1077"/>
                <a:gd name="T49" fmla="*/ 341 h 908"/>
                <a:gd name="T50" fmla="*/ 170 w 1077"/>
                <a:gd name="T51" fmla="*/ 341 h 908"/>
                <a:gd name="T52" fmla="*/ 170 w 1077"/>
                <a:gd name="T53" fmla="*/ 397 h 908"/>
                <a:gd name="T54" fmla="*/ 227 w 1077"/>
                <a:gd name="T55" fmla="*/ 397 h 908"/>
                <a:gd name="T56" fmla="*/ 227 w 1077"/>
                <a:gd name="T57" fmla="*/ 454 h 908"/>
                <a:gd name="T58" fmla="*/ 283 w 1077"/>
                <a:gd name="T59" fmla="*/ 454 h 908"/>
                <a:gd name="T60" fmla="*/ 283 w 1077"/>
                <a:gd name="T61" fmla="*/ 511 h 908"/>
                <a:gd name="T62" fmla="*/ 340 w 1077"/>
                <a:gd name="T63" fmla="*/ 511 h 908"/>
                <a:gd name="T64" fmla="*/ 340 w 1077"/>
                <a:gd name="T65" fmla="*/ 567 h 908"/>
                <a:gd name="T66" fmla="*/ 283 w 1077"/>
                <a:gd name="T67" fmla="*/ 567 h 908"/>
                <a:gd name="T68" fmla="*/ 227 w 1077"/>
                <a:gd name="T69" fmla="*/ 567 h 908"/>
                <a:gd name="T70" fmla="*/ 227 w 1077"/>
                <a:gd name="T71" fmla="*/ 624 h 908"/>
                <a:gd name="T72" fmla="*/ 283 w 1077"/>
                <a:gd name="T73" fmla="*/ 624 h 908"/>
                <a:gd name="T74" fmla="*/ 283 w 1077"/>
                <a:gd name="T75" fmla="*/ 681 h 908"/>
                <a:gd name="T76" fmla="*/ 340 w 1077"/>
                <a:gd name="T77" fmla="*/ 681 h 908"/>
                <a:gd name="T78" fmla="*/ 340 w 1077"/>
                <a:gd name="T79" fmla="*/ 624 h 908"/>
                <a:gd name="T80" fmla="*/ 397 w 1077"/>
                <a:gd name="T81" fmla="*/ 624 h 908"/>
                <a:gd name="T82" fmla="*/ 397 w 1077"/>
                <a:gd name="T83" fmla="*/ 681 h 908"/>
                <a:gd name="T84" fmla="*/ 340 w 1077"/>
                <a:gd name="T85" fmla="*/ 681 h 908"/>
                <a:gd name="T86" fmla="*/ 340 w 1077"/>
                <a:gd name="T87" fmla="*/ 908 h 908"/>
                <a:gd name="T88" fmla="*/ 510 w 1077"/>
                <a:gd name="T89" fmla="*/ 908 h 908"/>
                <a:gd name="T90" fmla="*/ 510 w 1077"/>
                <a:gd name="T91" fmla="*/ 681 h 908"/>
                <a:gd name="T92" fmla="*/ 453 w 1077"/>
                <a:gd name="T93" fmla="*/ 681 h 908"/>
                <a:gd name="T94" fmla="*/ 453 w 1077"/>
                <a:gd name="T95" fmla="*/ 624 h 908"/>
                <a:gd name="T96" fmla="*/ 567 w 1077"/>
                <a:gd name="T97" fmla="*/ 624 h 908"/>
                <a:gd name="T98" fmla="*/ 567 w 1077"/>
                <a:gd name="T99" fmla="*/ 567 h 908"/>
                <a:gd name="T100" fmla="*/ 737 w 1077"/>
                <a:gd name="T101" fmla="*/ 567 h 908"/>
                <a:gd name="T102" fmla="*/ 737 w 1077"/>
                <a:gd name="T103" fmla="*/ 341 h 908"/>
                <a:gd name="T104" fmla="*/ 850 w 1077"/>
                <a:gd name="T105" fmla="*/ 341 h 908"/>
                <a:gd name="T106" fmla="*/ 850 w 1077"/>
                <a:gd name="T107" fmla="*/ 284 h 908"/>
                <a:gd name="T108" fmla="*/ 907 w 1077"/>
                <a:gd name="T109" fmla="*/ 284 h 908"/>
                <a:gd name="T110" fmla="*/ 907 w 1077"/>
                <a:gd name="T111" fmla="*/ 227 h 908"/>
                <a:gd name="T112" fmla="*/ 964 w 1077"/>
                <a:gd name="T113" fmla="*/ 227 h 908"/>
                <a:gd name="T114" fmla="*/ 964 w 1077"/>
                <a:gd name="T115" fmla="*/ 171 h 908"/>
                <a:gd name="T116" fmla="*/ 1020 w 1077"/>
                <a:gd name="T117" fmla="*/ 171 h 908"/>
                <a:gd name="T118" fmla="*/ 1020 w 1077"/>
                <a:gd name="T119" fmla="*/ 57 h 908"/>
                <a:gd name="T120" fmla="*/ 1077 w 1077"/>
                <a:gd name="T121" fmla="*/ 57 h 908"/>
                <a:gd name="T122" fmla="*/ 1077 w 1077"/>
                <a:gd name="T12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908">
                  <a:moveTo>
                    <a:pt x="1077" y="0"/>
                  </a:move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41"/>
                  </a:lnTo>
                  <a:lnTo>
                    <a:pt x="850" y="341"/>
                  </a:lnTo>
                  <a:lnTo>
                    <a:pt x="850" y="284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6" name="Freeform 332">
              <a:extLst>
                <a:ext uri="{FF2B5EF4-FFF2-40B4-BE49-F238E27FC236}">
                  <a16:creationId xmlns:a16="http://schemas.microsoft.com/office/drawing/2014/main" id="{0989CCD3-4CE0-461B-B95E-3931BEE01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7 h 964"/>
                <a:gd name="T2" fmla="*/ 0 w 511"/>
                <a:gd name="T3" fmla="*/ 737 h 964"/>
                <a:gd name="T4" fmla="*/ 57 w 511"/>
                <a:gd name="T5" fmla="*/ 737 h 964"/>
                <a:gd name="T6" fmla="*/ 57 w 511"/>
                <a:gd name="T7" fmla="*/ 340 h 964"/>
                <a:gd name="T8" fmla="*/ 0 w 511"/>
                <a:gd name="T9" fmla="*/ 340 h 964"/>
                <a:gd name="T10" fmla="*/ 0 w 511"/>
                <a:gd name="T11" fmla="*/ 227 h 964"/>
                <a:gd name="T12" fmla="*/ 57 w 511"/>
                <a:gd name="T13" fmla="*/ 227 h 964"/>
                <a:gd name="T14" fmla="*/ 57 w 511"/>
                <a:gd name="T15" fmla="*/ 114 h 964"/>
                <a:gd name="T16" fmla="*/ 227 w 511"/>
                <a:gd name="T17" fmla="*/ 114 h 964"/>
                <a:gd name="T18" fmla="*/ 227 w 511"/>
                <a:gd name="T19" fmla="*/ 0 h 964"/>
                <a:gd name="T20" fmla="*/ 340 w 511"/>
                <a:gd name="T21" fmla="*/ 0 h 964"/>
                <a:gd name="T22" fmla="*/ 340 w 511"/>
                <a:gd name="T23" fmla="*/ 170 h 964"/>
                <a:gd name="T24" fmla="*/ 397 w 511"/>
                <a:gd name="T25" fmla="*/ 170 h 964"/>
                <a:gd name="T26" fmla="*/ 397 w 511"/>
                <a:gd name="T27" fmla="*/ 284 h 964"/>
                <a:gd name="T28" fmla="*/ 454 w 511"/>
                <a:gd name="T29" fmla="*/ 284 h 964"/>
                <a:gd name="T30" fmla="*/ 454 w 511"/>
                <a:gd name="T31" fmla="*/ 340 h 964"/>
                <a:gd name="T32" fmla="*/ 511 w 511"/>
                <a:gd name="T33" fmla="*/ 340 h 964"/>
                <a:gd name="T34" fmla="*/ 511 w 511"/>
                <a:gd name="T35" fmla="*/ 397 h 964"/>
                <a:gd name="T36" fmla="*/ 340 w 511"/>
                <a:gd name="T37" fmla="*/ 397 h 964"/>
                <a:gd name="T38" fmla="*/ 340 w 511"/>
                <a:gd name="T39" fmla="*/ 511 h 964"/>
                <a:gd name="T40" fmla="*/ 284 w 511"/>
                <a:gd name="T41" fmla="*/ 511 h 964"/>
                <a:gd name="T42" fmla="*/ 284 w 511"/>
                <a:gd name="T43" fmla="*/ 567 h 964"/>
                <a:gd name="T44" fmla="*/ 227 w 511"/>
                <a:gd name="T45" fmla="*/ 567 h 964"/>
                <a:gd name="T46" fmla="*/ 227 w 511"/>
                <a:gd name="T47" fmla="*/ 624 h 964"/>
                <a:gd name="T48" fmla="*/ 284 w 511"/>
                <a:gd name="T49" fmla="*/ 624 h 964"/>
                <a:gd name="T50" fmla="*/ 284 w 511"/>
                <a:gd name="T51" fmla="*/ 681 h 964"/>
                <a:gd name="T52" fmla="*/ 340 w 511"/>
                <a:gd name="T53" fmla="*/ 681 h 964"/>
                <a:gd name="T54" fmla="*/ 340 w 511"/>
                <a:gd name="T55" fmla="*/ 737 h 964"/>
                <a:gd name="T56" fmla="*/ 397 w 511"/>
                <a:gd name="T57" fmla="*/ 737 h 964"/>
                <a:gd name="T58" fmla="*/ 397 w 511"/>
                <a:gd name="T59" fmla="*/ 907 h 964"/>
                <a:gd name="T60" fmla="*/ 284 w 511"/>
                <a:gd name="T61" fmla="*/ 907 h 964"/>
                <a:gd name="T62" fmla="*/ 284 w 511"/>
                <a:gd name="T63" fmla="*/ 964 h 964"/>
                <a:gd name="T64" fmla="*/ 114 w 511"/>
                <a:gd name="T65" fmla="*/ 964 h 964"/>
                <a:gd name="T66" fmla="*/ 114 w 511"/>
                <a:gd name="T67" fmla="*/ 907 h 964"/>
                <a:gd name="T68" fmla="*/ 0 w 511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1" h="964">
                  <a:moveTo>
                    <a:pt x="0" y="907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7" name="Freeform 333">
              <a:extLst>
                <a:ext uri="{FF2B5EF4-FFF2-40B4-BE49-F238E27FC236}">
                  <a16:creationId xmlns:a16="http://schemas.microsoft.com/office/drawing/2014/main" id="{160146F1-F984-4C07-A1A6-08E010B98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197"/>
              <a:ext cx="850" cy="737"/>
            </a:xfrm>
            <a:custGeom>
              <a:avLst/>
              <a:gdLst>
                <a:gd name="T0" fmla="*/ 397 w 850"/>
                <a:gd name="T1" fmla="*/ 0 h 737"/>
                <a:gd name="T2" fmla="*/ 340 w 850"/>
                <a:gd name="T3" fmla="*/ 0 h 737"/>
                <a:gd name="T4" fmla="*/ 340 w 850"/>
                <a:gd name="T5" fmla="*/ 57 h 737"/>
                <a:gd name="T6" fmla="*/ 226 w 850"/>
                <a:gd name="T7" fmla="*/ 57 h 737"/>
                <a:gd name="T8" fmla="*/ 226 w 850"/>
                <a:gd name="T9" fmla="*/ 113 h 737"/>
                <a:gd name="T10" fmla="*/ 56 w 850"/>
                <a:gd name="T11" fmla="*/ 113 h 737"/>
                <a:gd name="T12" fmla="*/ 56 w 850"/>
                <a:gd name="T13" fmla="*/ 170 h 737"/>
                <a:gd name="T14" fmla="*/ 0 w 850"/>
                <a:gd name="T15" fmla="*/ 170 h 737"/>
                <a:gd name="T16" fmla="*/ 0 w 850"/>
                <a:gd name="T17" fmla="*/ 340 h 737"/>
                <a:gd name="T18" fmla="*/ 56 w 850"/>
                <a:gd name="T19" fmla="*/ 340 h 737"/>
                <a:gd name="T20" fmla="*/ 56 w 850"/>
                <a:gd name="T21" fmla="*/ 397 h 737"/>
                <a:gd name="T22" fmla="*/ 113 w 850"/>
                <a:gd name="T23" fmla="*/ 397 h 737"/>
                <a:gd name="T24" fmla="*/ 113 w 850"/>
                <a:gd name="T25" fmla="*/ 454 h 737"/>
                <a:gd name="T26" fmla="*/ 170 w 850"/>
                <a:gd name="T27" fmla="*/ 454 h 737"/>
                <a:gd name="T28" fmla="*/ 170 w 850"/>
                <a:gd name="T29" fmla="*/ 680 h 737"/>
                <a:gd name="T30" fmla="*/ 340 w 850"/>
                <a:gd name="T31" fmla="*/ 680 h 737"/>
                <a:gd name="T32" fmla="*/ 340 w 850"/>
                <a:gd name="T33" fmla="*/ 737 h 737"/>
                <a:gd name="T34" fmla="*/ 397 w 850"/>
                <a:gd name="T35" fmla="*/ 737 h 737"/>
                <a:gd name="T36" fmla="*/ 397 w 850"/>
                <a:gd name="T37" fmla="*/ 510 h 737"/>
                <a:gd name="T38" fmla="*/ 737 w 850"/>
                <a:gd name="T39" fmla="*/ 510 h 737"/>
                <a:gd name="T40" fmla="*/ 737 w 850"/>
                <a:gd name="T41" fmla="*/ 567 h 737"/>
                <a:gd name="T42" fmla="*/ 794 w 850"/>
                <a:gd name="T43" fmla="*/ 567 h 737"/>
                <a:gd name="T44" fmla="*/ 794 w 850"/>
                <a:gd name="T45" fmla="*/ 510 h 737"/>
                <a:gd name="T46" fmla="*/ 850 w 850"/>
                <a:gd name="T47" fmla="*/ 510 h 737"/>
                <a:gd name="T48" fmla="*/ 850 w 850"/>
                <a:gd name="T49" fmla="*/ 283 h 737"/>
                <a:gd name="T50" fmla="*/ 680 w 850"/>
                <a:gd name="T51" fmla="*/ 283 h 737"/>
                <a:gd name="T52" fmla="*/ 680 w 850"/>
                <a:gd name="T53" fmla="*/ 170 h 737"/>
                <a:gd name="T54" fmla="*/ 623 w 850"/>
                <a:gd name="T55" fmla="*/ 170 h 737"/>
                <a:gd name="T56" fmla="*/ 623 w 850"/>
                <a:gd name="T57" fmla="*/ 113 h 737"/>
                <a:gd name="T58" fmla="*/ 567 w 850"/>
                <a:gd name="T59" fmla="*/ 113 h 737"/>
                <a:gd name="T60" fmla="*/ 567 w 850"/>
                <a:gd name="T61" fmla="*/ 57 h 737"/>
                <a:gd name="T62" fmla="*/ 453 w 850"/>
                <a:gd name="T63" fmla="*/ 57 h 737"/>
                <a:gd name="T64" fmla="*/ 453 w 850"/>
                <a:gd name="T65" fmla="*/ 0 h 737"/>
                <a:gd name="T66" fmla="*/ 397 w 85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73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83"/>
                  </a:lnTo>
                  <a:lnTo>
                    <a:pt x="680" y="283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8" name="Freeform 334">
              <a:extLst>
                <a:ext uri="{FF2B5EF4-FFF2-40B4-BE49-F238E27FC236}">
                  <a16:creationId xmlns:a16="http://schemas.microsoft.com/office/drawing/2014/main" id="{75E3F7A8-F50A-4AC2-AFEB-40D857717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04"/>
              <a:ext cx="624" cy="454"/>
            </a:xfrm>
            <a:custGeom>
              <a:avLst/>
              <a:gdLst>
                <a:gd name="T0" fmla="*/ 624 w 624"/>
                <a:gd name="T1" fmla="*/ 170 h 454"/>
                <a:gd name="T2" fmla="*/ 567 w 624"/>
                <a:gd name="T3" fmla="*/ 170 h 454"/>
                <a:gd name="T4" fmla="*/ 567 w 624"/>
                <a:gd name="T5" fmla="*/ 114 h 454"/>
                <a:gd name="T6" fmla="*/ 397 w 624"/>
                <a:gd name="T7" fmla="*/ 114 h 454"/>
                <a:gd name="T8" fmla="*/ 397 w 624"/>
                <a:gd name="T9" fmla="*/ 57 h 454"/>
                <a:gd name="T10" fmla="*/ 227 w 624"/>
                <a:gd name="T11" fmla="*/ 57 h 454"/>
                <a:gd name="T12" fmla="*/ 227 w 624"/>
                <a:gd name="T13" fmla="*/ 0 h 454"/>
                <a:gd name="T14" fmla="*/ 0 w 624"/>
                <a:gd name="T15" fmla="*/ 0 h 454"/>
                <a:gd name="T16" fmla="*/ 0 w 624"/>
                <a:gd name="T17" fmla="*/ 114 h 454"/>
                <a:gd name="T18" fmla="*/ 114 w 624"/>
                <a:gd name="T19" fmla="*/ 114 h 454"/>
                <a:gd name="T20" fmla="*/ 114 w 624"/>
                <a:gd name="T21" fmla="*/ 170 h 454"/>
                <a:gd name="T22" fmla="*/ 170 w 624"/>
                <a:gd name="T23" fmla="*/ 170 h 454"/>
                <a:gd name="T24" fmla="*/ 170 w 624"/>
                <a:gd name="T25" fmla="*/ 227 h 454"/>
                <a:gd name="T26" fmla="*/ 227 w 624"/>
                <a:gd name="T27" fmla="*/ 227 h 454"/>
                <a:gd name="T28" fmla="*/ 227 w 624"/>
                <a:gd name="T29" fmla="*/ 284 h 454"/>
                <a:gd name="T30" fmla="*/ 284 w 624"/>
                <a:gd name="T31" fmla="*/ 284 h 454"/>
                <a:gd name="T32" fmla="*/ 284 w 624"/>
                <a:gd name="T33" fmla="*/ 340 h 454"/>
                <a:gd name="T34" fmla="*/ 341 w 624"/>
                <a:gd name="T35" fmla="*/ 340 h 454"/>
                <a:gd name="T36" fmla="*/ 341 w 624"/>
                <a:gd name="T37" fmla="*/ 454 h 454"/>
                <a:gd name="T38" fmla="*/ 397 w 624"/>
                <a:gd name="T39" fmla="*/ 454 h 454"/>
                <a:gd name="T40" fmla="*/ 397 w 624"/>
                <a:gd name="T41" fmla="*/ 397 h 454"/>
                <a:gd name="T42" fmla="*/ 454 w 624"/>
                <a:gd name="T43" fmla="*/ 397 h 454"/>
                <a:gd name="T44" fmla="*/ 454 w 624"/>
                <a:gd name="T45" fmla="*/ 284 h 454"/>
                <a:gd name="T46" fmla="*/ 624 w 624"/>
                <a:gd name="T47" fmla="*/ 284 h 454"/>
                <a:gd name="T48" fmla="*/ 624 w 624"/>
                <a:gd name="T49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624" y="170"/>
                  </a:moveTo>
                  <a:lnTo>
                    <a:pt x="567" y="170"/>
                  </a:lnTo>
                  <a:lnTo>
                    <a:pt x="56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19" name="Freeform 335">
              <a:extLst>
                <a:ext uri="{FF2B5EF4-FFF2-40B4-BE49-F238E27FC236}">
                  <a16:creationId xmlns:a16="http://schemas.microsoft.com/office/drawing/2014/main" id="{46E0B1F9-B396-417D-A810-F25346B7B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367"/>
              <a:ext cx="1304" cy="907"/>
            </a:xfrm>
            <a:custGeom>
              <a:avLst/>
              <a:gdLst>
                <a:gd name="T0" fmla="*/ 0 w 1304"/>
                <a:gd name="T1" fmla="*/ 737 h 907"/>
                <a:gd name="T2" fmla="*/ 283 w 1304"/>
                <a:gd name="T3" fmla="*/ 737 h 907"/>
                <a:gd name="T4" fmla="*/ 283 w 1304"/>
                <a:gd name="T5" fmla="*/ 794 h 907"/>
                <a:gd name="T6" fmla="*/ 453 w 1304"/>
                <a:gd name="T7" fmla="*/ 794 h 907"/>
                <a:gd name="T8" fmla="*/ 453 w 1304"/>
                <a:gd name="T9" fmla="*/ 851 h 907"/>
                <a:gd name="T10" fmla="*/ 623 w 1304"/>
                <a:gd name="T11" fmla="*/ 851 h 907"/>
                <a:gd name="T12" fmla="*/ 623 w 1304"/>
                <a:gd name="T13" fmla="*/ 907 h 907"/>
                <a:gd name="T14" fmla="*/ 964 w 1304"/>
                <a:gd name="T15" fmla="*/ 907 h 907"/>
                <a:gd name="T16" fmla="*/ 964 w 1304"/>
                <a:gd name="T17" fmla="*/ 851 h 907"/>
                <a:gd name="T18" fmla="*/ 1020 w 1304"/>
                <a:gd name="T19" fmla="*/ 851 h 907"/>
                <a:gd name="T20" fmla="*/ 1020 w 1304"/>
                <a:gd name="T21" fmla="*/ 794 h 907"/>
                <a:gd name="T22" fmla="*/ 1077 w 1304"/>
                <a:gd name="T23" fmla="*/ 794 h 907"/>
                <a:gd name="T24" fmla="*/ 1077 w 1304"/>
                <a:gd name="T25" fmla="*/ 567 h 907"/>
                <a:gd name="T26" fmla="*/ 1134 w 1304"/>
                <a:gd name="T27" fmla="*/ 567 h 907"/>
                <a:gd name="T28" fmla="*/ 1134 w 1304"/>
                <a:gd name="T29" fmla="*/ 510 h 907"/>
                <a:gd name="T30" fmla="*/ 1190 w 1304"/>
                <a:gd name="T31" fmla="*/ 510 h 907"/>
                <a:gd name="T32" fmla="*/ 1190 w 1304"/>
                <a:gd name="T33" fmla="*/ 454 h 907"/>
                <a:gd name="T34" fmla="*/ 1304 w 1304"/>
                <a:gd name="T35" fmla="*/ 454 h 907"/>
                <a:gd name="T36" fmla="*/ 1304 w 1304"/>
                <a:gd name="T37" fmla="*/ 340 h 907"/>
                <a:gd name="T38" fmla="*/ 964 w 1304"/>
                <a:gd name="T39" fmla="*/ 340 h 907"/>
                <a:gd name="T40" fmla="*/ 964 w 1304"/>
                <a:gd name="T41" fmla="*/ 567 h 907"/>
                <a:gd name="T42" fmla="*/ 907 w 1304"/>
                <a:gd name="T43" fmla="*/ 567 h 907"/>
                <a:gd name="T44" fmla="*/ 907 w 1304"/>
                <a:gd name="T45" fmla="*/ 510 h 907"/>
                <a:gd name="T46" fmla="*/ 737 w 1304"/>
                <a:gd name="T47" fmla="*/ 510 h 907"/>
                <a:gd name="T48" fmla="*/ 737 w 1304"/>
                <a:gd name="T49" fmla="*/ 284 h 907"/>
                <a:gd name="T50" fmla="*/ 680 w 1304"/>
                <a:gd name="T51" fmla="*/ 284 h 907"/>
                <a:gd name="T52" fmla="*/ 680 w 1304"/>
                <a:gd name="T53" fmla="*/ 227 h 907"/>
                <a:gd name="T54" fmla="*/ 623 w 1304"/>
                <a:gd name="T55" fmla="*/ 227 h 907"/>
                <a:gd name="T56" fmla="*/ 623 w 1304"/>
                <a:gd name="T57" fmla="*/ 170 h 907"/>
                <a:gd name="T58" fmla="*/ 567 w 1304"/>
                <a:gd name="T59" fmla="*/ 170 h 907"/>
                <a:gd name="T60" fmla="*/ 567 w 1304"/>
                <a:gd name="T61" fmla="*/ 0 h 907"/>
                <a:gd name="T62" fmla="*/ 453 w 1304"/>
                <a:gd name="T63" fmla="*/ 0 h 907"/>
                <a:gd name="T64" fmla="*/ 453 w 1304"/>
                <a:gd name="T65" fmla="*/ 57 h 907"/>
                <a:gd name="T66" fmla="*/ 397 w 1304"/>
                <a:gd name="T67" fmla="*/ 57 h 907"/>
                <a:gd name="T68" fmla="*/ 397 w 1304"/>
                <a:gd name="T69" fmla="*/ 113 h 907"/>
                <a:gd name="T70" fmla="*/ 340 w 1304"/>
                <a:gd name="T71" fmla="*/ 113 h 907"/>
                <a:gd name="T72" fmla="*/ 340 w 1304"/>
                <a:gd name="T73" fmla="*/ 57 h 907"/>
                <a:gd name="T74" fmla="*/ 283 w 1304"/>
                <a:gd name="T75" fmla="*/ 57 h 907"/>
                <a:gd name="T76" fmla="*/ 283 w 1304"/>
                <a:gd name="T77" fmla="*/ 170 h 907"/>
                <a:gd name="T78" fmla="*/ 170 w 1304"/>
                <a:gd name="T79" fmla="*/ 170 h 907"/>
                <a:gd name="T80" fmla="*/ 170 w 1304"/>
                <a:gd name="T81" fmla="*/ 340 h 907"/>
                <a:gd name="T82" fmla="*/ 113 w 1304"/>
                <a:gd name="T83" fmla="*/ 340 h 907"/>
                <a:gd name="T84" fmla="*/ 113 w 1304"/>
                <a:gd name="T85" fmla="*/ 397 h 907"/>
                <a:gd name="T86" fmla="*/ 56 w 1304"/>
                <a:gd name="T87" fmla="*/ 397 h 907"/>
                <a:gd name="T88" fmla="*/ 56 w 1304"/>
                <a:gd name="T89" fmla="*/ 454 h 907"/>
                <a:gd name="T90" fmla="*/ 113 w 1304"/>
                <a:gd name="T91" fmla="*/ 454 h 907"/>
                <a:gd name="T92" fmla="*/ 113 w 1304"/>
                <a:gd name="T93" fmla="*/ 510 h 907"/>
                <a:gd name="T94" fmla="*/ 56 w 1304"/>
                <a:gd name="T95" fmla="*/ 510 h 907"/>
                <a:gd name="T96" fmla="*/ 56 w 1304"/>
                <a:gd name="T97" fmla="*/ 567 h 907"/>
                <a:gd name="T98" fmla="*/ 0 w 1304"/>
                <a:gd name="T99" fmla="*/ 567 h 907"/>
                <a:gd name="T100" fmla="*/ 0 w 1304"/>
                <a:gd name="T101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04" h="907">
                  <a:moveTo>
                    <a:pt x="0" y="737"/>
                  </a:moveTo>
                  <a:lnTo>
                    <a:pt x="283" y="737"/>
                  </a:lnTo>
                  <a:lnTo>
                    <a:pt x="283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190" y="510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340"/>
                  </a:lnTo>
                  <a:lnTo>
                    <a:pt x="964" y="340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0" name="Freeform 336">
              <a:extLst>
                <a:ext uri="{FF2B5EF4-FFF2-40B4-BE49-F238E27FC236}">
                  <a16:creationId xmlns:a16="http://schemas.microsoft.com/office/drawing/2014/main" id="{D14D25BE-8898-4713-AF27-85B6B0BE2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30"/>
              <a:ext cx="907" cy="737"/>
            </a:xfrm>
            <a:custGeom>
              <a:avLst/>
              <a:gdLst>
                <a:gd name="T0" fmla="*/ 850 w 907"/>
                <a:gd name="T1" fmla="*/ 227 h 737"/>
                <a:gd name="T2" fmla="*/ 567 w 907"/>
                <a:gd name="T3" fmla="*/ 227 h 737"/>
                <a:gd name="T4" fmla="*/ 567 w 907"/>
                <a:gd name="T5" fmla="*/ 113 h 737"/>
                <a:gd name="T6" fmla="*/ 510 w 907"/>
                <a:gd name="T7" fmla="*/ 113 h 737"/>
                <a:gd name="T8" fmla="*/ 510 w 907"/>
                <a:gd name="T9" fmla="*/ 57 h 737"/>
                <a:gd name="T10" fmla="*/ 453 w 907"/>
                <a:gd name="T11" fmla="*/ 57 h 737"/>
                <a:gd name="T12" fmla="*/ 453 w 907"/>
                <a:gd name="T13" fmla="*/ 0 h 737"/>
                <a:gd name="T14" fmla="*/ 397 w 907"/>
                <a:gd name="T15" fmla="*/ 0 h 737"/>
                <a:gd name="T16" fmla="*/ 397 w 907"/>
                <a:gd name="T17" fmla="*/ 113 h 737"/>
                <a:gd name="T18" fmla="*/ 340 w 907"/>
                <a:gd name="T19" fmla="*/ 113 h 737"/>
                <a:gd name="T20" fmla="*/ 340 w 907"/>
                <a:gd name="T21" fmla="*/ 170 h 737"/>
                <a:gd name="T22" fmla="*/ 283 w 907"/>
                <a:gd name="T23" fmla="*/ 170 h 737"/>
                <a:gd name="T24" fmla="*/ 283 w 907"/>
                <a:gd name="T25" fmla="*/ 227 h 737"/>
                <a:gd name="T26" fmla="*/ 170 w 907"/>
                <a:gd name="T27" fmla="*/ 227 h 737"/>
                <a:gd name="T28" fmla="*/ 170 w 907"/>
                <a:gd name="T29" fmla="*/ 170 h 737"/>
                <a:gd name="T30" fmla="*/ 0 w 907"/>
                <a:gd name="T31" fmla="*/ 170 h 737"/>
                <a:gd name="T32" fmla="*/ 0 w 907"/>
                <a:gd name="T33" fmla="*/ 283 h 737"/>
                <a:gd name="T34" fmla="*/ 56 w 907"/>
                <a:gd name="T35" fmla="*/ 283 h 737"/>
                <a:gd name="T36" fmla="*/ 56 w 907"/>
                <a:gd name="T37" fmla="*/ 567 h 737"/>
                <a:gd name="T38" fmla="*/ 170 w 907"/>
                <a:gd name="T39" fmla="*/ 567 h 737"/>
                <a:gd name="T40" fmla="*/ 170 w 907"/>
                <a:gd name="T41" fmla="*/ 624 h 737"/>
                <a:gd name="T42" fmla="*/ 227 w 907"/>
                <a:gd name="T43" fmla="*/ 624 h 737"/>
                <a:gd name="T44" fmla="*/ 227 w 907"/>
                <a:gd name="T45" fmla="*/ 680 h 737"/>
                <a:gd name="T46" fmla="*/ 283 w 907"/>
                <a:gd name="T47" fmla="*/ 680 h 737"/>
                <a:gd name="T48" fmla="*/ 283 w 907"/>
                <a:gd name="T49" fmla="*/ 737 h 737"/>
                <a:gd name="T50" fmla="*/ 453 w 907"/>
                <a:gd name="T51" fmla="*/ 737 h 737"/>
                <a:gd name="T52" fmla="*/ 453 w 907"/>
                <a:gd name="T53" fmla="*/ 680 h 737"/>
                <a:gd name="T54" fmla="*/ 623 w 907"/>
                <a:gd name="T55" fmla="*/ 680 h 737"/>
                <a:gd name="T56" fmla="*/ 623 w 907"/>
                <a:gd name="T57" fmla="*/ 624 h 737"/>
                <a:gd name="T58" fmla="*/ 737 w 907"/>
                <a:gd name="T59" fmla="*/ 624 h 737"/>
                <a:gd name="T60" fmla="*/ 737 w 907"/>
                <a:gd name="T61" fmla="*/ 567 h 737"/>
                <a:gd name="T62" fmla="*/ 794 w 907"/>
                <a:gd name="T63" fmla="*/ 567 h 737"/>
                <a:gd name="T64" fmla="*/ 794 w 907"/>
                <a:gd name="T65" fmla="*/ 510 h 737"/>
                <a:gd name="T66" fmla="*/ 850 w 907"/>
                <a:gd name="T67" fmla="*/ 510 h 737"/>
                <a:gd name="T68" fmla="*/ 850 w 907"/>
                <a:gd name="T69" fmla="*/ 454 h 737"/>
                <a:gd name="T70" fmla="*/ 907 w 907"/>
                <a:gd name="T71" fmla="*/ 454 h 737"/>
                <a:gd name="T72" fmla="*/ 907 w 907"/>
                <a:gd name="T73" fmla="*/ 340 h 737"/>
                <a:gd name="T74" fmla="*/ 850 w 907"/>
                <a:gd name="T75" fmla="*/ 340 h 737"/>
                <a:gd name="T76" fmla="*/ 850 w 907"/>
                <a:gd name="T77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50" y="227"/>
                  </a:move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2" name="Freeform 338">
              <a:extLst>
                <a:ext uri="{FF2B5EF4-FFF2-40B4-BE49-F238E27FC236}">
                  <a16:creationId xmlns:a16="http://schemas.microsoft.com/office/drawing/2014/main" id="{2B02715B-BDF0-4F3C-B2C4-6777160F0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800"/>
              <a:ext cx="453" cy="737"/>
            </a:xfrm>
            <a:custGeom>
              <a:avLst/>
              <a:gdLst>
                <a:gd name="T0" fmla="*/ 113 w 453"/>
                <a:gd name="T1" fmla="*/ 737 h 737"/>
                <a:gd name="T2" fmla="*/ 113 w 453"/>
                <a:gd name="T3" fmla="*/ 624 h 737"/>
                <a:gd name="T4" fmla="*/ 113 w 453"/>
                <a:gd name="T5" fmla="*/ 567 h 737"/>
                <a:gd name="T6" fmla="*/ 56 w 453"/>
                <a:gd name="T7" fmla="*/ 567 h 737"/>
                <a:gd name="T8" fmla="*/ 56 w 453"/>
                <a:gd name="T9" fmla="*/ 340 h 737"/>
                <a:gd name="T10" fmla="*/ 113 w 453"/>
                <a:gd name="T11" fmla="*/ 340 h 737"/>
                <a:gd name="T12" fmla="*/ 113 w 453"/>
                <a:gd name="T13" fmla="*/ 170 h 737"/>
                <a:gd name="T14" fmla="*/ 56 w 453"/>
                <a:gd name="T15" fmla="*/ 170 h 737"/>
                <a:gd name="T16" fmla="*/ 56 w 453"/>
                <a:gd name="T17" fmla="*/ 227 h 737"/>
                <a:gd name="T18" fmla="*/ 0 w 453"/>
                <a:gd name="T19" fmla="*/ 227 h 737"/>
                <a:gd name="T20" fmla="*/ 0 w 453"/>
                <a:gd name="T21" fmla="*/ 57 h 737"/>
                <a:gd name="T22" fmla="*/ 113 w 453"/>
                <a:gd name="T23" fmla="*/ 57 h 737"/>
                <a:gd name="T24" fmla="*/ 113 w 453"/>
                <a:gd name="T25" fmla="*/ 0 h 737"/>
                <a:gd name="T26" fmla="*/ 170 w 453"/>
                <a:gd name="T27" fmla="*/ 0 h 737"/>
                <a:gd name="T28" fmla="*/ 170 w 453"/>
                <a:gd name="T29" fmla="*/ 113 h 737"/>
                <a:gd name="T30" fmla="*/ 226 w 453"/>
                <a:gd name="T31" fmla="*/ 113 h 737"/>
                <a:gd name="T32" fmla="*/ 226 w 453"/>
                <a:gd name="T33" fmla="*/ 397 h 737"/>
                <a:gd name="T34" fmla="*/ 340 w 453"/>
                <a:gd name="T35" fmla="*/ 397 h 737"/>
                <a:gd name="T36" fmla="*/ 340 w 453"/>
                <a:gd name="T37" fmla="*/ 454 h 737"/>
                <a:gd name="T38" fmla="*/ 397 w 453"/>
                <a:gd name="T39" fmla="*/ 454 h 737"/>
                <a:gd name="T40" fmla="*/ 397 w 453"/>
                <a:gd name="T41" fmla="*/ 510 h 737"/>
                <a:gd name="T42" fmla="*/ 453 w 453"/>
                <a:gd name="T43" fmla="*/ 510 h 737"/>
                <a:gd name="T44" fmla="*/ 453 w 453"/>
                <a:gd name="T45" fmla="*/ 624 h 737"/>
                <a:gd name="T46" fmla="*/ 397 w 453"/>
                <a:gd name="T47" fmla="*/ 624 h 737"/>
                <a:gd name="T48" fmla="*/ 397 w 453"/>
                <a:gd name="T49" fmla="*/ 680 h 737"/>
                <a:gd name="T50" fmla="*/ 340 w 453"/>
                <a:gd name="T51" fmla="*/ 680 h 737"/>
                <a:gd name="T52" fmla="*/ 340 w 453"/>
                <a:gd name="T53" fmla="*/ 624 h 737"/>
                <a:gd name="T54" fmla="*/ 283 w 453"/>
                <a:gd name="T55" fmla="*/ 624 h 737"/>
                <a:gd name="T56" fmla="*/ 283 w 453"/>
                <a:gd name="T57" fmla="*/ 737 h 737"/>
                <a:gd name="T58" fmla="*/ 113 w 453"/>
                <a:gd name="T5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737">
                  <a:moveTo>
                    <a:pt x="113" y="737"/>
                  </a:move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11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3" name="Freeform 339">
              <a:extLst>
                <a:ext uri="{FF2B5EF4-FFF2-40B4-BE49-F238E27FC236}">
                  <a16:creationId xmlns:a16="http://schemas.microsoft.com/office/drawing/2014/main" id="{3CAB1346-B441-4637-B9DE-A87307F54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90"/>
              <a:ext cx="340" cy="680"/>
            </a:xfrm>
            <a:custGeom>
              <a:avLst/>
              <a:gdLst>
                <a:gd name="T0" fmla="*/ 170 w 340"/>
                <a:gd name="T1" fmla="*/ 680 h 680"/>
                <a:gd name="T2" fmla="*/ 227 w 340"/>
                <a:gd name="T3" fmla="*/ 680 h 680"/>
                <a:gd name="T4" fmla="*/ 227 w 340"/>
                <a:gd name="T5" fmla="*/ 510 h 680"/>
                <a:gd name="T6" fmla="*/ 283 w 340"/>
                <a:gd name="T7" fmla="*/ 510 h 680"/>
                <a:gd name="T8" fmla="*/ 283 w 340"/>
                <a:gd name="T9" fmla="*/ 453 h 680"/>
                <a:gd name="T10" fmla="*/ 340 w 340"/>
                <a:gd name="T11" fmla="*/ 453 h 680"/>
                <a:gd name="T12" fmla="*/ 340 w 340"/>
                <a:gd name="T13" fmla="*/ 397 h 680"/>
                <a:gd name="T14" fmla="*/ 283 w 340"/>
                <a:gd name="T15" fmla="*/ 397 h 680"/>
                <a:gd name="T16" fmla="*/ 283 w 340"/>
                <a:gd name="T17" fmla="*/ 283 h 680"/>
                <a:gd name="T18" fmla="*/ 340 w 340"/>
                <a:gd name="T19" fmla="*/ 283 h 680"/>
                <a:gd name="T20" fmla="*/ 340 w 340"/>
                <a:gd name="T21" fmla="*/ 227 h 680"/>
                <a:gd name="T22" fmla="*/ 283 w 340"/>
                <a:gd name="T23" fmla="*/ 227 h 680"/>
                <a:gd name="T24" fmla="*/ 283 w 340"/>
                <a:gd name="T25" fmla="*/ 170 h 680"/>
                <a:gd name="T26" fmla="*/ 227 w 340"/>
                <a:gd name="T27" fmla="*/ 170 h 680"/>
                <a:gd name="T28" fmla="*/ 227 w 340"/>
                <a:gd name="T29" fmla="*/ 0 h 680"/>
                <a:gd name="T30" fmla="*/ 170 w 340"/>
                <a:gd name="T31" fmla="*/ 0 h 680"/>
                <a:gd name="T32" fmla="*/ 170 w 340"/>
                <a:gd name="T33" fmla="*/ 227 h 680"/>
                <a:gd name="T34" fmla="*/ 113 w 340"/>
                <a:gd name="T35" fmla="*/ 227 h 680"/>
                <a:gd name="T36" fmla="*/ 113 w 340"/>
                <a:gd name="T37" fmla="*/ 170 h 680"/>
                <a:gd name="T38" fmla="*/ 0 w 340"/>
                <a:gd name="T39" fmla="*/ 170 h 680"/>
                <a:gd name="T40" fmla="*/ 0 w 340"/>
                <a:gd name="T41" fmla="*/ 397 h 680"/>
                <a:gd name="T42" fmla="*/ 57 w 340"/>
                <a:gd name="T43" fmla="*/ 397 h 680"/>
                <a:gd name="T44" fmla="*/ 57 w 340"/>
                <a:gd name="T45" fmla="*/ 567 h 680"/>
                <a:gd name="T46" fmla="*/ 113 w 340"/>
                <a:gd name="T47" fmla="*/ 567 h 680"/>
                <a:gd name="T48" fmla="*/ 113 w 340"/>
                <a:gd name="T49" fmla="*/ 623 h 680"/>
                <a:gd name="T50" fmla="*/ 170 w 340"/>
                <a:gd name="T51" fmla="*/ 623 h 680"/>
                <a:gd name="T52" fmla="*/ 170 w 340"/>
                <a:gd name="T5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680">
                  <a:moveTo>
                    <a:pt x="170" y="680"/>
                  </a:moveTo>
                  <a:lnTo>
                    <a:pt x="227" y="680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4" name="Rectangle 340">
              <a:extLst>
                <a:ext uri="{FF2B5EF4-FFF2-40B4-BE49-F238E27FC236}">
                  <a16:creationId xmlns:a16="http://schemas.microsoft.com/office/drawing/2014/main" id="{C56045E0-27BE-40DC-9A4B-594EF6D74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46"/>
              <a:ext cx="57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5" name="Freeform 341">
              <a:extLst>
                <a:ext uri="{FF2B5EF4-FFF2-40B4-BE49-F238E27FC236}">
                  <a16:creationId xmlns:a16="http://schemas.microsoft.com/office/drawing/2014/main" id="{D60F7F22-2AE1-4FD7-8953-8B6C2D0B2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20"/>
              <a:ext cx="170" cy="226"/>
            </a:xfrm>
            <a:custGeom>
              <a:avLst/>
              <a:gdLst>
                <a:gd name="T0" fmla="*/ 0 w 170"/>
                <a:gd name="T1" fmla="*/ 56 h 226"/>
                <a:gd name="T2" fmla="*/ 57 w 170"/>
                <a:gd name="T3" fmla="*/ 56 h 226"/>
                <a:gd name="T4" fmla="*/ 57 w 170"/>
                <a:gd name="T5" fmla="*/ 0 h 226"/>
                <a:gd name="T6" fmla="*/ 170 w 170"/>
                <a:gd name="T7" fmla="*/ 0 h 226"/>
                <a:gd name="T8" fmla="*/ 170 w 170"/>
                <a:gd name="T9" fmla="*/ 170 h 226"/>
                <a:gd name="T10" fmla="*/ 113 w 170"/>
                <a:gd name="T11" fmla="*/ 170 h 226"/>
                <a:gd name="T12" fmla="*/ 113 w 170"/>
                <a:gd name="T13" fmla="*/ 226 h 226"/>
                <a:gd name="T14" fmla="*/ 0 w 170"/>
                <a:gd name="T15" fmla="*/ 226 h 226"/>
                <a:gd name="T16" fmla="*/ 0 w 170"/>
                <a:gd name="T17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6">
                  <a:moveTo>
                    <a:pt x="0" y="56"/>
                  </a:move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6" name="Freeform 342">
              <a:extLst>
                <a:ext uri="{FF2B5EF4-FFF2-40B4-BE49-F238E27FC236}">
                  <a16:creationId xmlns:a16="http://schemas.microsoft.com/office/drawing/2014/main" id="{4B406C30-8087-4FE2-971A-68E693237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2047"/>
              <a:ext cx="454" cy="681"/>
            </a:xfrm>
            <a:custGeom>
              <a:avLst/>
              <a:gdLst>
                <a:gd name="T0" fmla="*/ 227 w 454"/>
                <a:gd name="T1" fmla="*/ 681 h 681"/>
                <a:gd name="T2" fmla="*/ 114 w 454"/>
                <a:gd name="T3" fmla="*/ 681 h 681"/>
                <a:gd name="T4" fmla="*/ 114 w 454"/>
                <a:gd name="T5" fmla="*/ 624 h 681"/>
                <a:gd name="T6" fmla="*/ 57 w 454"/>
                <a:gd name="T7" fmla="*/ 624 h 681"/>
                <a:gd name="T8" fmla="*/ 57 w 454"/>
                <a:gd name="T9" fmla="*/ 567 h 681"/>
                <a:gd name="T10" fmla="*/ 0 w 454"/>
                <a:gd name="T11" fmla="*/ 567 h 681"/>
                <a:gd name="T12" fmla="*/ 0 w 454"/>
                <a:gd name="T13" fmla="*/ 511 h 681"/>
                <a:gd name="T14" fmla="*/ 57 w 454"/>
                <a:gd name="T15" fmla="*/ 511 h 681"/>
                <a:gd name="T16" fmla="*/ 57 w 454"/>
                <a:gd name="T17" fmla="*/ 454 h 681"/>
                <a:gd name="T18" fmla="*/ 114 w 454"/>
                <a:gd name="T19" fmla="*/ 454 h 681"/>
                <a:gd name="T20" fmla="*/ 114 w 454"/>
                <a:gd name="T21" fmla="*/ 284 h 681"/>
                <a:gd name="T22" fmla="*/ 170 w 454"/>
                <a:gd name="T23" fmla="*/ 284 h 681"/>
                <a:gd name="T24" fmla="*/ 170 w 454"/>
                <a:gd name="T25" fmla="*/ 227 h 681"/>
                <a:gd name="T26" fmla="*/ 284 w 454"/>
                <a:gd name="T27" fmla="*/ 227 h 681"/>
                <a:gd name="T28" fmla="*/ 284 w 454"/>
                <a:gd name="T29" fmla="*/ 171 h 681"/>
                <a:gd name="T30" fmla="*/ 397 w 454"/>
                <a:gd name="T31" fmla="*/ 171 h 681"/>
                <a:gd name="T32" fmla="*/ 397 w 454"/>
                <a:gd name="T33" fmla="*/ 57 h 681"/>
                <a:gd name="T34" fmla="*/ 397 w 454"/>
                <a:gd name="T35" fmla="*/ 0 h 681"/>
                <a:gd name="T36" fmla="*/ 454 w 454"/>
                <a:gd name="T37" fmla="*/ 0 h 681"/>
                <a:gd name="T38" fmla="*/ 454 w 454"/>
                <a:gd name="T39" fmla="*/ 227 h 681"/>
                <a:gd name="T40" fmla="*/ 397 w 454"/>
                <a:gd name="T41" fmla="*/ 227 h 681"/>
                <a:gd name="T42" fmla="*/ 397 w 454"/>
                <a:gd name="T43" fmla="*/ 341 h 681"/>
                <a:gd name="T44" fmla="*/ 284 w 454"/>
                <a:gd name="T45" fmla="*/ 341 h 681"/>
                <a:gd name="T46" fmla="*/ 284 w 454"/>
                <a:gd name="T47" fmla="*/ 454 h 681"/>
                <a:gd name="T48" fmla="*/ 227 w 454"/>
                <a:gd name="T49" fmla="*/ 454 h 681"/>
                <a:gd name="T50" fmla="*/ 227 w 454"/>
                <a:gd name="T51" fmla="*/ 511 h 681"/>
                <a:gd name="T52" fmla="*/ 284 w 454"/>
                <a:gd name="T53" fmla="*/ 511 h 681"/>
                <a:gd name="T54" fmla="*/ 284 w 454"/>
                <a:gd name="T55" fmla="*/ 567 h 681"/>
                <a:gd name="T56" fmla="*/ 227 w 454"/>
                <a:gd name="T57" fmla="*/ 567 h 681"/>
                <a:gd name="T58" fmla="*/ 227 w 454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81">
                  <a:moveTo>
                    <a:pt x="227" y="681"/>
                  </a:move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7" name="Freeform 343">
              <a:extLst>
                <a:ext uri="{FF2B5EF4-FFF2-40B4-BE49-F238E27FC236}">
                  <a16:creationId xmlns:a16="http://schemas.microsoft.com/office/drawing/2014/main" id="{A8358E72-B5F1-48AF-979B-854DDB52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934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6 w 113"/>
                <a:gd name="T3" fmla="*/ 0 h 170"/>
                <a:gd name="T4" fmla="*/ 56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56 w 113"/>
                <a:gd name="T11" fmla="*/ 170 h 170"/>
                <a:gd name="T12" fmla="*/ 56 w 113"/>
                <a:gd name="T13" fmla="*/ 113 h 170"/>
                <a:gd name="T14" fmla="*/ 113 w 113"/>
                <a:gd name="T15" fmla="*/ 113 h 170"/>
                <a:gd name="T16" fmla="*/ 113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28" name="Freeform 344">
              <a:extLst>
                <a:ext uri="{FF2B5EF4-FFF2-40B4-BE49-F238E27FC236}">
                  <a16:creationId xmlns:a16="http://schemas.microsoft.com/office/drawing/2014/main" id="{3CDD2D74-8D33-41A0-B203-DE1E25418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707"/>
              <a:ext cx="397" cy="340"/>
            </a:xfrm>
            <a:custGeom>
              <a:avLst/>
              <a:gdLst>
                <a:gd name="T0" fmla="*/ 0 w 397"/>
                <a:gd name="T1" fmla="*/ 170 h 340"/>
                <a:gd name="T2" fmla="*/ 113 w 397"/>
                <a:gd name="T3" fmla="*/ 170 h 340"/>
                <a:gd name="T4" fmla="*/ 113 w 397"/>
                <a:gd name="T5" fmla="*/ 227 h 340"/>
                <a:gd name="T6" fmla="*/ 170 w 397"/>
                <a:gd name="T7" fmla="*/ 227 h 340"/>
                <a:gd name="T8" fmla="*/ 170 w 397"/>
                <a:gd name="T9" fmla="*/ 340 h 340"/>
                <a:gd name="T10" fmla="*/ 226 w 397"/>
                <a:gd name="T11" fmla="*/ 340 h 340"/>
                <a:gd name="T12" fmla="*/ 226 w 397"/>
                <a:gd name="T13" fmla="*/ 284 h 340"/>
                <a:gd name="T14" fmla="*/ 283 w 397"/>
                <a:gd name="T15" fmla="*/ 284 h 340"/>
                <a:gd name="T16" fmla="*/ 283 w 397"/>
                <a:gd name="T17" fmla="*/ 227 h 340"/>
                <a:gd name="T18" fmla="*/ 397 w 397"/>
                <a:gd name="T19" fmla="*/ 227 h 340"/>
                <a:gd name="T20" fmla="*/ 397 w 397"/>
                <a:gd name="T21" fmla="*/ 57 h 340"/>
                <a:gd name="T22" fmla="*/ 283 w 397"/>
                <a:gd name="T23" fmla="*/ 57 h 340"/>
                <a:gd name="T24" fmla="*/ 283 w 397"/>
                <a:gd name="T25" fmla="*/ 114 h 340"/>
                <a:gd name="T26" fmla="*/ 226 w 397"/>
                <a:gd name="T27" fmla="*/ 114 h 340"/>
                <a:gd name="T28" fmla="*/ 226 w 397"/>
                <a:gd name="T29" fmla="*/ 57 h 340"/>
                <a:gd name="T30" fmla="*/ 170 w 397"/>
                <a:gd name="T31" fmla="*/ 57 h 340"/>
                <a:gd name="T32" fmla="*/ 170 w 397"/>
                <a:gd name="T33" fmla="*/ 0 h 340"/>
                <a:gd name="T34" fmla="*/ 56 w 397"/>
                <a:gd name="T35" fmla="*/ 0 h 340"/>
                <a:gd name="T36" fmla="*/ 56 w 397"/>
                <a:gd name="T37" fmla="*/ 57 h 340"/>
                <a:gd name="T38" fmla="*/ 0 w 397"/>
                <a:gd name="T39" fmla="*/ 57 h 340"/>
                <a:gd name="T40" fmla="*/ 0 w 397"/>
                <a:gd name="T41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40">
                  <a:moveTo>
                    <a:pt x="0" y="170"/>
                  </a:move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0" name="Freeform 346">
              <a:extLst>
                <a:ext uri="{FF2B5EF4-FFF2-40B4-BE49-F238E27FC236}">
                  <a16:creationId xmlns:a16="http://schemas.microsoft.com/office/drawing/2014/main" id="{3E7C64DD-186A-4C3D-B752-987A6A7CD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96"/>
              <a:ext cx="340" cy="370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32" name="Freeform 348">
              <a:extLst>
                <a:ext uri="{FF2B5EF4-FFF2-40B4-BE49-F238E27FC236}">
                  <a16:creationId xmlns:a16="http://schemas.microsoft.com/office/drawing/2014/main" id="{467DD28A-6EB3-496F-9891-957616E72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69"/>
              <a:ext cx="340" cy="397"/>
            </a:xfrm>
            <a:custGeom>
              <a:avLst/>
              <a:gdLst>
                <a:gd name="T0" fmla="*/ 340 w 340"/>
                <a:gd name="T1" fmla="*/ 0 h 397"/>
                <a:gd name="T2" fmla="*/ 340 w 340"/>
                <a:gd name="T3" fmla="*/ 170 h 397"/>
                <a:gd name="T4" fmla="*/ 283 w 340"/>
                <a:gd name="T5" fmla="*/ 170 h 397"/>
                <a:gd name="T6" fmla="*/ 283 w 340"/>
                <a:gd name="T7" fmla="*/ 340 h 397"/>
                <a:gd name="T8" fmla="*/ 227 w 340"/>
                <a:gd name="T9" fmla="*/ 340 h 397"/>
                <a:gd name="T10" fmla="*/ 227 w 340"/>
                <a:gd name="T11" fmla="*/ 397 h 397"/>
                <a:gd name="T12" fmla="*/ 0 w 340"/>
                <a:gd name="T13" fmla="*/ 397 h 397"/>
                <a:gd name="T14" fmla="*/ 0 w 340"/>
                <a:gd name="T15" fmla="*/ 227 h 397"/>
                <a:gd name="T16" fmla="*/ 0 w 340"/>
                <a:gd name="T17" fmla="*/ 170 h 397"/>
                <a:gd name="T18" fmla="*/ 170 w 340"/>
                <a:gd name="T19" fmla="*/ 170 h 397"/>
                <a:gd name="T20" fmla="*/ 170 w 340"/>
                <a:gd name="T21" fmla="*/ 114 h 397"/>
                <a:gd name="T22" fmla="*/ 227 w 340"/>
                <a:gd name="T23" fmla="*/ 114 h 397"/>
                <a:gd name="T24" fmla="*/ 227 w 340"/>
                <a:gd name="T25" fmla="*/ 0 h 397"/>
                <a:gd name="T26" fmla="*/ 340 w 340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397">
                  <a:moveTo>
                    <a:pt x="340" y="0"/>
                  </a:move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734" name="Group 350">
            <a:extLst>
              <a:ext uri="{FF2B5EF4-FFF2-40B4-BE49-F238E27FC236}">
                <a16:creationId xmlns:a16="http://schemas.microsoft.com/office/drawing/2014/main" id="{EC4473C4-0B4C-4364-85D4-396524FD6A36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20A6B87E-6B01-4D69-AE9F-879A0C5957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16736" name="WordArt 352">
              <a:extLst>
                <a:ext uri="{FF2B5EF4-FFF2-40B4-BE49-F238E27FC236}">
                  <a16:creationId xmlns:a16="http://schemas.microsoft.com/office/drawing/2014/main" id="{65ADC383-FB27-4D14-85BF-03371F250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16737" name="Group 353">
            <a:extLst>
              <a:ext uri="{FF2B5EF4-FFF2-40B4-BE49-F238E27FC236}">
                <a16:creationId xmlns:a16="http://schemas.microsoft.com/office/drawing/2014/main" id="{8752A7E6-B4B0-4EB7-B767-D0DD2F39492A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BBF7C14E-F1F5-4A1C-80D3-D7263DBB6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16739" name="WordArt 355">
              <a:extLst>
                <a:ext uri="{FF2B5EF4-FFF2-40B4-BE49-F238E27FC236}">
                  <a16:creationId xmlns:a16="http://schemas.microsoft.com/office/drawing/2014/main" id="{8F745EDA-E763-4C24-BC67-C9181EA250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16740" name="Group 356">
            <a:extLst>
              <a:ext uri="{FF2B5EF4-FFF2-40B4-BE49-F238E27FC236}">
                <a16:creationId xmlns:a16="http://schemas.microsoft.com/office/drawing/2014/main" id="{F20B6239-F0B6-4DD4-853B-AF92B1309505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3F9A4DD7-D6E9-49D2-9135-091A963909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16742" name="WordArt 358">
              <a:extLst>
                <a:ext uri="{FF2B5EF4-FFF2-40B4-BE49-F238E27FC236}">
                  <a16:creationId xmlns:a16="http://schemas.microsoft.com/office/drawing/2014/main" id="{793501A4-62DD-4E50-B49D-F8E3DBBE19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16743" name="Group 359">
            <a:extLst>
              <a:ext uri="{FF2B5EF4-FFF2-40B4-BE49-F238E27FC236}">
                <a16:creationId xmlns:a16="http://schemas.microsoft.com/office/drawing/2014/main" id="{8BF002AC-9BB7-4C94-8FD7-3733F5B80F43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26492CCF-2EFF-47A1-B062-CC07BE6F98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16745" name="WordArt 361">
              <a:extLst>
                <a:ext uri="{FF2B5EF4-FFF2-40B4-BE49-F238E27FC236}">
                  <a16:creationId xmlns:a16="http://schemas.microsoft.com/office/drawing/2014/main" id="{C94CBF85-8B92-4B25-B2D4-90E0AB7C0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16746" name="Group 362">
            <a:extLst>
              <a:ext uri="{FF2B5EF4-FFF2-40B4-BE49-F238E27FC236}">
                <a16:creationId xmlns:a16="http://schemas.microsoft.com/office/drawing/2014/main" id="{FCE28CB5-485D-4AAF-8ED9-AA9B4D6B360F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054931D5-93B2-4022-87FA-59D8B381D9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16748" name="WordArt 364">
              <a:extLst>
                <a:ext uri="{FF2B5EF4-FFF2-40B4-BE49-F238E27FC236}">
                  <a16:creationId xmlns:a16="http://schemas.microsoft.com/office/drawing/2014/main" id="{665C0020-39F8-4364-B4C5-CDA5770116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16749" name="Group 365">
            <a:extLst>
              <a:ext uri="{FF2B5EF4-FFF2-40B4-BE49-F238E27FC236}">
                <a16:creationId xmlns:a16="http://schemas.microsoft.com/office/drawing/2014/main" id="{A1C49523-2637-4C30-8518-124B509CAB17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8C4F63BB-0456-4726-A38F-311876883B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16751" name="WordArt 367">
              <a:extLst>
                <a:ext uri="{FF2B5EF4-FFF2-40B4-BE49-F238E27FC236}">
                  <a16:creationId xmlns:a16="http://schemas.microsoft.com/office/drawing/2014/main" id="{16F933EA-868C-4018-A2FF-83B9E1E5D9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16752" name="Group 368">
            <a:extLst>
              <a:ext uri="{FF2B5EF4-FFF2-40B4-BE49-F238E27FC236}">
                <a16:creationId xmlns:a16="http://schemas.microsoft.com/office/drawing/2014/main" id="{D52BAC82-5BA1-4249-B9A5-FAB0608990F0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DB9F98AB-7766-43C4-B39C-F55DB0CE65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16754" name="WordArt 370">
              <a:extLst>
                <a:ext uri="{FF2B5EF4-FFF2-40B4-BE49-F238E27FC236}">
                  <a16:creationId xmlns:a16="http://schemas.microsoft.com/office/drawing/2014/main" id="{9CD757F5-C8BA-41CD-831F-C3F7E4B81C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16755" name="Group 371">
            <a:extLst>
              <a:ext uri="{FF2B5EF4-FFF2-40B4-BE49-F238E27FC236}">
                <a16:creationId xmlns:a16="http://schemas.microsoft.com/office/drawing/2014/main" id="{E4779D36-5ABD-4C59-BE1A-14C53A95F2F9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3C7C85C9-04FE-4865-A4FD-485B39CE10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16757" name="WordArt 373">
              <a:extLst>
                <a:ext uri="{FF2B5EF4-FFF2-40B4-BE49-F238E27FC236}">
                  <a16:creationId xmlns:a16="http://schemas.microsoft.com/office/drawing/2014/main" id="{1B563578-0480-45AA-92CD-B07FBAE2F0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16758" name="Group 374">
            <a:extLst>
              <a:ext uri="{FF2B5EF4-FFF2-40B4-BE49-F238E27FC236}">
                <a16:creationId xmlns:a16="http://schemas.microsoft.com/office/drawing/2014/main" id="{CC255225-6746-4747-8040-1C864BFF6354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C7110FEC-C7FF-46B7-A9DA-EC8E210C1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16760" name="WordArt 376">
              <a:extLst>
                <a:ext uri="{FF2B5EF4-FFF2-40B4-BE49-F238E27FC236}">
                  <a16:creationId xmlns:a16="http://schemas.microsoft.com/office/drawing/2014/main" id="{AF5256E5-A1C2-4597-8853-66B3E03130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16761" name="Group 377">
            <a:extLst>
              <a:ext uri="{FF2B5EF4-FFF2-40B4-BE49-F238E27FC236}">
                <a16:creationId xmlns:a16="http://schemas.microsoft.com/office/drawing/2014/main" id="{B3C6F182-1D04-45E5-99D8-F717E783DE4A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4F17F855-0A70-493D-9647-F2528FA024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16763" name="WordArt 379">
              <a:extLst>
                <a:ext uri="{FF2B5EF4-FFF2-40B4-BE49-F238E27FC236}">
                  <a16:creationId xmlns:a16="http://schemas.microsoft.com/office/drawing/2014/main" id="{373A77E9-FA2E-41C9-BBE1-F5A641F702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16764" name="Group 380">
            <a:extLst>
              <a:ext uri="{FF2B5EF4-FFF2-40B4-BE49-F238E27FC236}">
                <a16:creationId xmlns:a16="http://schemas.microsoft.com/office/drawing/2014/main" id="{810B3D3A-908D-4CA8-8B0D-75D685C47D37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2733A0BB-B7EA-4784-B9B2-123B20BA7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16766" name="WordArt 382">
              <a:extLst>
                <a:ext uri="{FF2B5EF4-FFF2-40B4-BE49-F238E27FC236}">
                  <a16:creationId xmlns:a16="http://schemas.microsoft.com/office/drawing/2014/main" id="{9B25E602-44A5-4775-A94B-1A579C6D02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16767" name="Group 383">
            <a:extLst>
              <a:ext uri="{FF2B5EF4-FFF2-40B4-BE49-F238E27FC236}">
                <a16:creationId xmlns:a16="http://schemas.microsoft.com/office/drawing/2014/main" id="{52C21B43-4225-45F9-819C-89896BB6BD02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255AC40D-03BD-4FE9-9599-066B7B7561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16769" name="WordArt 385">
              <a:extLst>
                <a:ext uri="{FF2B5EF4-FFF2-40B4-BE49-F238E27FC236}">
                  <a16:creationId xmlns:a16="http://schemas.microsoft.com/office/drawing/2014/main" id="{BABF8DA1-2A96-4CA4-A3CC-01565F493B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16770" name="Group 386">
            <a:extLst>
              <a:ext uri="{FF2B5EF4-FFF2-40B4-BE49-F238E27FC236}">
                <a16:creationId xmlns:a16="http://schemas.microsoft.com/office/drawing/2014/main" id="{CA447C31-F6E1-43FA-BB3B-75E6BC39ECDC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FF237142-A335-4246-ACBA-025F930C36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16772" name="WordArt 388">
              <a:extLst>
                <a:ext uri="{FF2B5EF4-FFF2-40B4-BE49-F238E27FC236}">
                  <a16:creationId xmlns:a16="http://schemas.microsoft.com/office/drawing/2014/main" id="{3B4EB366-7AB5-4B12-9641-C243ED5E1E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16773" name="Group 389">
            <a:extLst>
              <a:ext uri="{FF2B5EF4-FFF2-40B4-BE49-F238E27FC236}">
                <a16:creationId xmlns:a16="http://schemas.microsoft.com/office/drawing/2014/main" id="{B4EA1ECB-3EED-4552-86DE-70E9955F1BC5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7D4930E4-F1D4-479F-8913-31CF515F4C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16775" name="WordArt 391">
              <a:extLst>
                <a:ext uri="{FF2B5EF4-FFF2-40B4-BE49-F238E27FC236}">
                  <a16:creationId xmlns:a16="http://schemas.microsoft.com/office/drawing/2014/main" id="{C8F5064F-8038-4DAB-B434-F59168D9F3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16776" name="Group 392">
            <a:extLst>
              <a:ext uri="{FF2B5EF4-FFF2-40B4-BE49-F238E27FC236}">
                <a16:creationId xmlns:a16="http://schemas.microsoft.com/office/drawing/2014/main" id="{EAA16E9E-65E0-4C64-AD09-68294C4E419B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F934082F-D612-4E41-8D62-62544C617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16778" name="WordArt 394">
              <a:extLst>
                <a:ext uri="{FF2B5EF4-FFF2-40B4-BE49-F238E27FC236}">
                  <a16:creationId xmlns:a16="http://schemas.microsoft.com/office/drawing/2014/main" id="{D9582F6A-97B8-4F8E-B378-06494D8E27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16779" name="Group 395">
            <a:extLst>
              <a:ext uri="{FF2B5EF4-FFF2-40B4-BE49-F238E27FC236}">
                <a16:creationId xmlns:a16="http://schemas.microsoft.com/office/drawing/2014/main" id="{4DC085F5-C948-4BC8-81B9-89A373836C78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1D5E5FC5-5E25-47D2-8F22-93B9168C0B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16781" name="WordArt 397">
              <a:extLst>
                <a:ext uri="{FF2B5EF4-FFF2-40B4-BE49-F238E27FC236}">
                  <a16:creationId xmlns:a16="http://schemas.microsoft.com/office/drawing/2014/main" id="{AE321357-485B-475B-ACC7-63CDDC533D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16782" name="Group 398">
            <a:extLst>
              <a:ext uri="{FF2B5EF4-FFF2-40B4-BE49-F238E27FC236}">
                <a16:creationId xmlns:a16="http://schemas.microsoft.com/office/drawing/2014/main" id="{9D75A0DF-C600-46A5-94E2-5109C4FE7BF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E240012F-686E-43AC-83B1-958C2165C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16784" name="WordArt 400">
              <a:extLst>
                <a:ext uri="{FF2B5EF4-FFF2-40B4-BE49-F238E27FC236}">
                  <a16:creationId xmlns:a16="http://schemas.microsoft.com/office/drawing/2014/main" id="{7E2F0BC4-EAD8-4D1A-ADD2-56F747783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16785" name="Group 401">
            <a:extLst>
              <a:ext uri="{FF2B5EF4-FFF2-40B4-BE49-F238E27FC236}">
                <a16:creationId xmlns:a16="http://schemas.microsoft.com/office/drawing/2014/main" id="{4D23FEFE-BBC5-4957-BC31-F3A88AFAC5B6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9A221B24-4025-4677-ADED-F8619E760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16787" name="WordArt 403">
              <a:extLst>
                <a:ext uri="{FF2B5EF4-FFF2-40B4-BE49-F238E27FC236}">
                  <a16:creationId xmlns:a16="http://schemas.microsoft.com/office/drawing/2014/main" id="{36EDF34C-B19F-4122-B981-180F4F22D5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16788" name="Group 404">
            <a:extLst>
              <a:ext uri="{FF2B5EF4-FFF2-40B4-BE49-F238E27FC236}">
                <a16:creationId xmlns:a16="http://schemas.microsoft.com/office/drawing/2014/main" id="{D72FC570-74E5-4A82-A8E7-C766E15761D0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791870BB-C3FE-4026-937E-9EBD650F2C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16790" name="WordArt 406">
              <a:extLst>
                <a:ext uri="{FF2B5EF4-FFF2-40B4-BE49-F238E27FC236}">
                  <a16:creationId xmlns:a16="http://schemas.microsoft.com/office/drawing/2014/main" id="{4AAFA92F-3E43-4534-A4A1-5123A3C2DF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16791" name="Group 407">
            <a:extLst>
              <a:ext uri="{FF2B5EF4-FFF2-40B4-BE49-F238E27FC236}">
                <a16:creationId xmlns:a16="http://schemas.microsoft.com/office/drawing/2014/main" id="{0B320BDF-371F-4C46-9C71-84977F30C3F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5B9CE14F-8A52-4D96-96C9-DA2A87D72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16793" name="WordArt 409">
              <a:extLst>
                <a:ext uri="{FF2B5EF4-FFF2-40B4-BE49-F238E27FC236}">
                  <a16:creationId xmlns:a16="http://schemas.microsoft.com/office/drawing/2014/main" id="{BB6D46ED-832B-4E5D-B421-984A42FCC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16794" name="Group 410">
            <a:extLst>
              <a:ext uri="{FF2B5EF4-FFF2-40B4-BE49-F238E27FC236}">
                <a16:creationId xmlns:a16="http://schemas.microsoft.com/office/drawing/2014/main" id="{26571A69-8EB0-4923-971E-9949A1080834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114BB461-F2BC-4247-BEB4-A5E97B0399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16796" name="WordArt 412">
              <a:extLst>
                <a:ext uri="{FF2B5EF4-FFF2-40B4-BE49-F238E27FC236}">
                  <a16:creationId xmlns:a16="http://schemas.microsoft.com/office/drawing/2014/main" id="{E518F24A-D262-424A-841F-0C80585F8E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16797" name="Group 413">
            <a:extLst>
              <a:ext uri="{FF2B5EF4-FFF2-40B4-BE49-F238E27FC236}">
                <a16:creationId xmlns:a16="http://schemas.microsoft.com/office/drawing/2014/main" id="{2AA9BBC6-633A-4C43-A216-A9CE8CD9F593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96D5C40D-EA61-4B4B-9E99-72E850DE90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16799" name="WordArt 415">
              <a:extLst>
                <a:ext uri="{FF2B5EF4-FFF2-40B4-BE49-F238E27FC236}">
                  <a16:creationId xmlns:a16="http://schemas.microsoft.com/office/drawing/2014/main" id="{4FF03D7F-C712-4182-ABB7-28AC4E337D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16800" name="Group 416">
            <a:extLst>
              <a:ext uri="{FF2B5EF4-FFF2-40B4-BE49-F238E27FC236}">
                <a16:creationId xmlns:a16="http://schemas.microsoft.com/office/drawing/2014/main" id="{BF53CC96-6F4A-4148-8E52-111A1A150D53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37EFADC3-A334-40AD-9854-3F82F26F4F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16802" name="WordArt 418">
              <a:extLst>
                <a:ext uri="{FF2B5EF4-FFF2-40B4-BE49-F238E27FC236}">
                  <a16:creationId xmlns:a16="http://schemas.microsoft.com/office/drawing/2014/main" id="{A22A338B-16C2-4591-AB6B-4705EE858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16803" name="Group 419">
            <a:extLst>
              <a:ext uri="{FF2B5EF4-FFF2-40B4-BE49-F238E27FC236}">
                <a16:creationId xmlns:a16="http://schemas.microsoft.com/office/drawing/2014/main" id="{DA1EBDBC-FBE4-46D2-9018-F1F235771FCF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2F02235D-C15E-455A-8222-B6EE6F7F83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16805" name="WordArt 421">
              <a:extLst>
                <a:ext uri="{FF2B5EF4-FFF2-40B4-BE49-F238E27FC236}">
                  <a16:creationId xmlns:a16="http://schemas.microsoft.com/office/drawing/2014/main" id="{79E0C511-F3B4-488F-A00D-6B3F6E8AD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16806" name="Group 422">
            <a:extLst>
              <a:ext uri="{FF2B5EF4-FFF2-40B4-BE49-F238E27FC236}">
                <a16:creationId xmlns:a16="http://schemas.microsoft.com/office/drawing/2014/main" id="{50AA10B9-C2D6-4D74-A89D-210C600214E3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00FDA12B-EAB4-4E73-A787-70BEB7C0E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16808" name="WordArt 424">
              <a:extLst>
                <a:ext uri="{FF2B5EF4-FFF2-40B4-BE49-F238E27FC236}">
                  <a16:creationId xmlns:a16="http://schemas.microsoft.com/office/drawing/2014/main" id="{A4E0D565-8254-4DA2-B03B-D8EE321125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16809" name="Group 425">
            <a:extLst>
              <a:ext uri="{FF2B5EF4-FFF2-40B4-BE49-F238E27FC236}">
                <a16:creationId xmlns:a16="http://schemas.microsoft.com/office/drawing/2014/main" id="{E5E607BC-CAFC-4F2B-AFE7-EEC3E8AC54D2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2B03B89B-79D2-439A-82BD-9B8D8B176E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16811" name="WordArt 427">
              <a:extLst>
                <a:ext uri="{FF2B5EF4-FFF2-40B4-BE49-F238E27FC236}">
                  <a16:creationId xmlns:a16="http://schemas.microsoft.com/office/drawing/2014/main" id="{5E484D59-6EC1-4457-8337-22B08BD900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16812" name="Group 428">
            <a:extLst>
              <a:ext uri="{FF2B5EF4-FFF2-40B4-BE49-F238E27FC236}">
                <a16:creationId xmlns:a16="http://schemas.microsoft.com/office/drawing/2014/main" id="{103A6C4D-A005-413F-A0A9-512316FE7CC1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D543A2E5-F607-49D0-93A7-321A1EA5B3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16814" name="WordArt 430">
              <a:extLst>
                <a:ext uri="{FF2B5EF4-FFF2-40B4-BE49-F238E27FC236}">
                  <a16:creationId xmlns:a16="http://schemas.microsoft.com/office/drawing/2014/main" id="{E6B7B29E-4E63-418F-AA3D-3884F70220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16815" name="Group 431">
            <a:extLst>
              <a:ext uri="{FF2B5EF4-FFF2-40B4-BE49-F238E27FC236}">
                <a16:creationId xmlns:a16="http://schemas.microsoft.com/office/drawing/2014/main" id="{9AC1DCB6-F8CD-4CD5-9836-B61E8B58148C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03633576-A613-4D4E-9F7E-662AB86CB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16817" name="WordArt 433">
              <a:extLst>
                <a:ext uri="{FF2B5EF4-FFF2-40B4-BE49-F238E27FC236}">
                  <a16:creationId xmlns:a16="http://schemas.microsoft.com/office/drawing/2014/main" id="{5E358814-F38A-4991-AE0E-25D21D78D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16818" name="Group 434">
            <a:extLst>
              <a:ext uri="{FF2B5EF4-FFF2-40B4-BE49-F238E27FC236}">
                <a16:creationId xmlns:a16="http://schemas.microsoft.com/office/drawing/2014/main" id="{228D9739-CF82-4821-ACFA-A2BDC6B4F43A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D1301CA7-0B9B-4B7B-83C4-75C33638D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16820" name="WordArt 436">
              <a:extLst>
                <a:ext uri="{FF2B5EF4-FFF2-40B4-BE49-F238E27FC236}">
                  <a16:creationId xmlns:a16="http://schemas.microsoft.com/office/drawing/2014/main" id="{EE180245-F833-46BC-A258-BFD51D22E8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16821" name="Group 437">
            <a:extLst>
              <a:ext uri="{FF2B5EF4-FFF2-40B4-BE49-F238E27FC236}">
                <a16:creationId xmlns:a16="http://schemas.microsoft.com/office/drawing/2014/main" id="{161F069C-16D3-4E9A-A814-7A2468AA7441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0A36B14C-E97E-4662-A396-7BBF17BE4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16823" name="WordArt 439">
              <a:extLst>
                <a:ext uri="{FF2B5EF4-FFF2-40B4-BE49-F238E27FC236}">
                  <a16:creationId xmlns:a16="http://schemas.microsoft.com/office/drawing/2014/main" id="{333812E9-2B09-4C14-AE71-E3977C0AD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16824" name="Group 440">
            <a:extLst>
              <a:ext uri="{FF2B5EF4-FFF2-40B4-BE49-F238E27FC236}">
                <a16:creationId xmlns:a16="http://schemas.microsoft.com/office/drawing/2014/main" id="{95706AB9-49C9-41AA-98D7-69D47CA37407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AFA2757A-470A-4771-970A-5E77C3892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16826" name="WordArt 442">
              <a:extLst>
                <a:ext uri="{FF2B5EF4-FFF2-40B4-BE49-F238E27FC236}">
                  <a16:creationId xmlns:a16="http://schemas.microsoft.com/office/drawing/2014/main" id="{B94538A7-F6A2-42C4-9CFC-74AC206995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16827" name="Group 443">
            <a:extLst>
              <a:ext uri="{FF2B5EF4-FFF2-40B4-BE49-F238E27FC236}">
                <a16:creationId xmlns:a16="http://schemas.microsoft.com/office/drawing/2014/main" id="{CFE7F6C5-9E86-4687-863F-D140052E7763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16828" name="WordArt 444">
              <a:extLst>
                <a:ext uri="{FF2B5EF4-FFF2-40B4-BE49-F238E27FC236}">
                  <a16:creationId xmlns:a16="http://schemas.microsoft.com/office/drawing/2014/main" id="{61828580-EE10-4E83-B384-B986FBB172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16829" name="WordArt 445">
              <a:extLst>
                <a:ext uri="{FF2B5EF4-FFF2-40B4-BE49-F238E27FC236}">
                  <a16:creationId xmlns:a16="http://schemas.microsoft.com/office/drawing/2014/main" id="{E372B7D9-62F8-4F5E-8F3C-C8C7C2323F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16830" name="Group 446">
            <a:extLst>
              <a:ext uri="{FF2B5EF4-FFF2-40B4-BE49-F238E27FC236}">
                <a16:creationId xmlns:a16="http://schemas.microsoft.com/office/drawing/2014/main" id="{CCBF0888-5FB4-456F-8300-EB9340FBAA31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16831" name="WordArt 447">
              <a:extLst>
                <a:ext uri="{FF2B5EF4-FFF2-40B4-BE49-F238E27FC236}">
                  <a16:creationId xmlns:a16="http://schemas.microsoft.com/office/drawing/2014/main" id="{9216359E-9B77-4BF1-BCE1-DB62A4B1CA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16832" name="WordArt 448">
              <a:extLst>
                <a:ext uri="{FF2B5EF4-FFF2-40B4-BE49-F238E27FC236}">
                  <a16:creationId xmlns:a16="http://schemas.microsoft.com/office/drawing/2014/main" id="{1EBB21FF-1787-4BD5-93FF-75A3B3E188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16833" name="Group 449">
            <a:extLst>
              <a:ext uri="{FF2B5EF4-FFF2-40B4-BE49-F238E27FC236}">
                <a16:creationId xmlns:a16="http://schemas.microsoft.com/office/drawing/2014/main" id="{6086C11A-373B-42DC-9C59-9E4464E741E1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16834" name="WordArt 450">
              <a:extLst>
                <a:ext uri="{FF2B5EF4-FFF2-40B4-BE49-F238E27FC236}">
                  <a16:creationId xmlns:a16="http://schemas.microsoft.com/office/drawing/2014/main" id="{70242625-F2A0-4FB1-808A-F5454F00DF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16835" name="WordArt 451">
              <a:extLst>
                <a:ext uri="{FF2B5EF4-FFF2-40B4-BE49-F238E27FC236}">
                  <a16:creationId xmlns:a16="http://schemas.microsoft.com/office/drawing/2014/main" id="{FBA40E96-BDA0-409A-8552-3E02D18716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16836" name="Group 452">
            <a:extLst>
              <a:ext uri="{FF2B5EF4-FFF2-40B4-BE49-F238E27FC236}">
                <a16:creationId xmlns:a16="http://schemas.microsoft.com/office/drawing/2014/main" id="{25FC763C-6A13-4ECB-92F7-A9CB32BB38EF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16837" name="WordArt 453">
              <a:extLst>
                <a:ext uri="{FF2B5EF4-FFF2-40B4-BE49-F238E27FC236}">
                  <a16:creationId xmlns:a16="http://schemas.microsoft.com/office/drawing/2014/main" id="{D5B77447-B096-4050-91D8-31C0CDC5A8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16838" name="WordArt 454">
              <a:extLst>
                <a:ext uri="{FF2B5EF4-FFF2-40B4-BE49-F238E27FC236}">
                  <a16:creationId xmlns:a16="http://schemas.microsoft.com/office/drawing/2014/main" id="{00146973-CFD7-4DFB-A6A7-C64DE7FAAA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16839" name="Group 455">
            <a:extLst>
              <a:ext uri="{FF2B5EF4-FFF2-40B4-BE49-F238E27FC236}">
                <a16:creationId xmlns:a16="http://schemas.microsoft.com/office/drawing/2014/main" id="{AE39C437-8899-4E26-848E-A6895AB7A4F6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16840" name="WordArt 456">
              <a:extLst>
                <a:ext uri="{FF2B5EF4-FFF2-40B4-BE49-F238E27FC236}">
                  <a16:creationId xmlns:a16="http://schemas.microsoft.com/office/drawing/2014/main" id="{7EF62E15-35E9-4D39-B759-0EBAA40F2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16841" name="WordArt 457">
              <a:extLst>
                <a:ext uri="{FF2B5EF4-FFF2-40B4-BE49-F238E27FC236}">
                  <a16:creationId xmlns:a16="http://schemas.microsoft.com/office/drawing/2014/main" id="{44DA2451-6984-4942-935D-894733FC6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16842" name="Group 458">
            <a:extLst>
              <a:ext uri="{FF2B5EF4-FFF2-40B4-BE49-F238E27FC236}">
                <a16:creationId xmlns:a16="http://schemas.microsoft.com/office/drawing/2014/main" id="{D99AA29A-05E9-4E90-9775-BA570400F89D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16843" name="WordArt 459">
              <a:extLst>
                <a:ext uri="{FF2B5EF4-FFF2-40B4-BE49-F238E27FC236}">
                  <a16:creationId xmlns:a16="http://schemas.microsoft.com/office/drawing/2014/main" id="{BB960C7F-E030-441F-9C0C-7294321D7C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16844" name="WordArt 460">
              <a:extLst>
                <a:ext uri="{FF2B5EF4-FFF2-40B4-BE49-F238E27FC236}">
                  <a16:creationId xmlns:a16="http://schemas.microsoft.com/office/drawing/2014/main" id="{A6284CDC-281A-4F56-804D-E130737D5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16845" name="Group 461">
            <a:extLst>
              <a:ext uri="{FF2B5EF4-FFF2-40B4-BE49-F238E27FC236}">
                <a16:creationId xmlns:a16="http://schemas.microsoft.com/office/drawing/2014/main" id="{E8831F21-50E8-4006-A83C-E47535CF5B7C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16846" name="WordArt 462">
              <a:extLst>
                <a:ext uri="{FF2B5EF4-FFF2-40B4-BE49-F238E27FC236}">
                  <a16:creationId xmlns:a16="http://schemas.microsoft.com/office/drawing/2014/main" id="{2849D583-52DA-4082-A960-1E56D29F9F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6847" name="WordArt 463">
              <a:extLst>
                <a:ext uri="{FF2B5EF4-FFF2-40B4-BE49-F238E27FC236}">
                  <a16:creationId xmlns:a16="http://schemas.microsoft.com/office/drawing/2014/main" id="{D775868F-C4C0-49A1-8EFD-D6CE264279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6848" name="Group 464">
            <a:extLst>
              <a:ext uri="{FF2B5EF4-FFF2-40B4-BE49-F238E27FC236}">
                <a16:creationId xmlns:a16="http://schemas.microsoft.com/office/drawing/2014/main" id="{7218FB01-5F03-484A-B97E-CD670979ECA2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16849" name="WordArt 465">
              <a:extLst>
                <a:ext uri="{FF2B5EF4-FFF2-40B4-BE49-F238E27FC236}">
                  <a16:creationId xmlns:a16="http://schemas.microsoft.com/office/drawing/2014/main" id="{C517D8E9-CD24-4C62-A08E-AA0AFB36B1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16850" name="WordArt 466">
              <a:extLst>
                <a:ext uri="{FF2B5EF4-FFF2-40B4-BE49-F238E27FC236}">
                  <a16:creationId xmlns:a16="http://schemas.microsoft.com/office/drawing/2014/main" id="{8B669E76-2EF1-49B8-AD9C-33DFC19414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16851" name="Group 467">
            <a:extLst>
              <a:ext uri="{FF2B5EF4-FFF2-40B4-BE49-F238E27FC236}">
                <a16:creationId xmlns:a16="http://schemas.microsoft.com/office/drawing/2014/main" id="{3E1831A5-EA4B-4910-B14C-4119CF323823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16852" name="WordArt 468">
              <a:extLst>
                <a:ext uri="{FF2B5EF4-FFF2-40B4-BE49-F238E27FC236}">
                  <a16:creationId xmlns:a16="http://schemas.microsoft.com/office/drawing/2014/main" id="{0E5F1E79-9A57-46FB-A965-6CB133955C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16853" name="WordArt 469">
              <a:extLst>
                <a:ext uri="{FF2B5EF4-FFF2-40B4-BE49-F238E27FC236}">
                  <a16:creationId xmlns:a16="http://schemas.microsoft.com/office/drawing/2014/main" id="{F4378EDC-2BC5-462F-9B99-B37A7E28C0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16854" name="Group 470">
            <a:extLst>
              <a:ext uri="{FF2B5EF4-FFF2-40B4-BE49-F238E27FC236}">
                <a16:creationId xmlns:a16="http://schemas.microsoft.com/office/drawing/2014/main" id="{262196DE-CB0B-4FEE-B993-CEFABC2ECADF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16855" name="WordArt 471">
              <a:extLst>
                <a:ext uri="{FF2B5EF4-FFF2-40B4-BE49-F238E27FC236}">
                  <a16:creationId xmlns:a16="http://schemas.microsoft.com/office/drawing/2014/main" id="{68B972A6-E751-4751-8AFE-287322260D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16856" name="WordArt 472">
              <a:extLst>
                <a:ext uri="{FF2B5EF4-FFF2-40B4-BE49-F238E27FC236}">
                  <a16:creationId xmlns:a16="http://schemas.microsoft.com/office/drawing/2014/main" id="{4CC7288F-C1A6-4E7C-8E64-AF399901F6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16857" name="Group 473">
            <a:extLst>
              <a:ext uri="{FF2B5EF4-FFF2-40B4-BE49-F238E27FC236}">
                <a16:creationId xmlns:a16="http://schemas.microsoft.com/office/drawing/2014/main" id="{FE47DB88-03D6-417E-9889-8F36D10BF310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16858" name="WordArt 474">
              <a:extLst>
                <a:ext uri="{FF2B5EF4-FFF2-40B4-BE49-F238E27FC236}">
                  <a16:creationId xmlns:a16="http://schemas.microsoft.com/office/drawing/2014/main" id="{12122C2D-1846-4DC8-BC74-8D2AEC72B2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16859" name="WordArt 475">
              <a:extLst>
                <a:ext uri="{FF2B5EF4-FFF2-40B4-BE49-F238E27FC236}">
                  <a16:creationId xmlns:a16="http://schemas.microsoft.com/office/drawing/2014/main" id="{D58A4661-918F-4DF8-8BF8-B675970C3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16860" name="Group 476">
            <a:extLst>
              <a:ext uri="{FF2B5EF4-FFF2-40B4-BE49-F238E27FC236}">
                <a16:creationId xmlns:a16="http://schemas.microsoft.com/office/drawing/2014/main" id="{0C1419B9-E8CC-4805-94A4-996FA5FC8F90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16861" name="WordArt 477">
              <a:extLst>
                <a:ext uri="{FF2B5EF4-FFF2-40B4-BE49-F238E27FC236}">
                  <a16:creationId xmlns:a16="http://schemas.microsoft.com/office/drawing/2014/main" id="{48354A43-6D78-480D-AC55-C49DA742C3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6862" name="WordArt 478">
              <a:extLst>
                <a:ext uri="{FF2B5EF4-FFF2-40B4-BE49-F238E27FC236}">
                  <a16:creationId xmlns:a16="http://schemas.microsoft.com/office/drawing/2014/main" id="{79E12AC1-E2A7-4FAC-8D93-01764AC98E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6863" name="Group 479">
            <a:extLst>
              <a:ext uri="{FF2B5EF4-FFF2-40B4-BE49-F238E27FC236}">
                <a16:creationId xmlns:a16="http://schemas.microsoft.com/office/drawing/2014/main" id="{5CBB4A1A-497C-44D5-B05A-C1914334C57D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16864" name="WordArt 480">
              <a:extLst>
                <a:ext uri="{FF2B5EF4-FFF2-40B4-BE49-F238E27FC236}">
                  <a16:creationId xmlns:a16="http://schemas.microsoft.com/office/drawing/2014/main" id="{45710F9F-AC79-4B45-94DA-2FB2F0CEA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16865" name="WordArt 481">
              <a:extLst>
                <a:ext uri="{FF2B5EF4-FFF2-40B4-BE49-F238E27FC236}">
                  <a16:creationId xmlns:a16="http://schemas.microsoft.com/office/drawing/2014/main" id="{F862FDF5-4DF3-4E22-8306-EC215E69B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3" name="Group 195">
            <a:extLst>
              <a:ext uri="{FF2B5EF4-FFF2-40B4-BE49-F238E27FC236}">
                <a16:creationId xmlns:a16="http://schemas.microsoft.com/office/drawing/2014/main" id="{B2E82B5E-F2AA-494A-92C2-84AA0A31326D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17604" name="Freeform 196">
              <a:extLst>
                <a:ext uri="{FF2B5EF4-FFF2-40B4-BE49-F238E27FC236}">
                  <a16:creationId xmlns:a16="http://schemas.microsoft.com/office/drawing/2014/main" id="{9609BE9C-A295-464D-BD24-AEF091C24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5" name="Freeform 197">
              <a:extLst>
                <a:ext uri="{FF2B5EF4-FFF2-40B4-BE49-F238E27FC236}">
                  <a16:creationId xmlns:a16="http://schemas.microsoft.com/office/drawing/2014/main" id="{6EC02EF6-C987-4F7C-8A5E-BC6E8D3FD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6" name="Freeform 198">
              <a:extLst>
                <a:ext uri="{FF2B5EF4-FFF2-40B4-BE49-F238E27FC236}">
                  <a16:creationId xmlns:a16="http://schemas.microsoft.com/office/drawing/2014/main" id="{20BCDDEA-E0F2-4C83-9FD5-0C3E784C5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7" name="Line 199">
              <a:extLst>
                <a:ext uri="{FF2B5EF4-FFF2-40B4-BE49-F238E27FC236}">
                  <a16:creationId xmlns:a16="http://schemas.microsoft.com/office/drawing/2014/main" id="{EC93C2DC-4107-4168-8883-A7CCD4E392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8" name="Line 200">
              <a:extLst>
                <a:ext uri="{FF2B5EF4-FFF2-40B4-BE49-F238E27FC236}">
                  <a16:creationId xmlns:a16="http://schemas.microsoft.com/office/drawing/2014/main" id="{7A035A8E-5E72-4701-A026-1399116132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5EDD4F9E-A65D-4881-8D89-6EDCB0CBC087}"/>
              </a:ext>
            </a:extLst>
          </p:cNvPr>
          <p:cNvGrpSpPr>
            <a:grpSpLocks/>
          </p:cNvGrpSpPr>
          <p:nvPr/>
        </p:nvGrpSpPr>
        <p:grpSpPr bwMode="auto">
          <a:xfrm>
            <a:off x="211138" y="279400"/>
            <a:ext cx="8010525" cy="12061825"/>
            <a:chOff x="133" y="176"/>
            <a:chExt cx="5046" cy="7598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CA7D8492-4F4D-4140-87B8-9008E4044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" y="5619"/>
              <a:ext cx="453" cy="907"/>
            </a:xfrm>
            <a:custGeom>
              <a:avLst/>
              <a:gdLst>
                <a:gd name="T0" fmla="*/ 227 w 453"/>
                <a:gd name="T1" fmla="*/ 0 h 907"/>
                <a:gd name="T2" fmla="*/ 227 w 453"/>
                <a:gd name="T3" fmla="*/ 226 h 907"/>
                <a:gd name="T4" fmla="*/ 113 w 453"/>
                <a:gd name="T5" fmla="*/ 226 h 907"/>
                <a:gd name="T6" fmla="*/ 113 w 453"/>
                <a:gd name="T7" fmla="*/ 453 h 907"/>
                <a:gd name="T8" fmla="*/ 0 w 453"/>
                <a:gd name="T9" fmla="*/ 453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340 w 453"/>
                <a:gd name="T23" fmla="*/ 907 h 907"/>
                <a:gd name="T24" fmla="*/ 340 w 453"/>
                <a:gd name="T25" fmla="*/ 567 h 907"/>
                <a:gd name="T26" fmla="*/ 453 w 453"/>
                <a:gd name="T27" fmla="*/ 567 h 907"/>
                <a:gd name="T28" fmla="*/ 453 w 453"/>
                <a:gd name="T29" fmla="*/ 0 h 907"/>
                <a:gd name="T30" fmla="*/ 227 w 453"/>
                <a:gd name="T3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907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2D32D8D8-E268-49BF-B808-EDE8B836F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300"/>
              <a:ext cx="567" cy="680"/>
            </a:xfrm>
            <a:custGeom>
              <a:avLst/>
              <a:gdLst>
                <a:gd name="T0" fmla="*/ 567 w 567"/>
                <a:gd name="T1" fmla="*/ 227 h 680"/>
                <a:gd name="T2" fmla="*/ 567 w 567"/>
                <a:gd name="T3" fmla="*/ 340 h 680"/>
                <a:gd name="T4" fmla="*/ 340 w 567"/>
                <a:gd name="T5" fmla="*/ 340 h 680"/>
                <a:gd name="T6" fmla="*/ 340 w 567"/>
                <a:gd name="T7" fmla="*/ 680 h 680"/>
                <a:gd name="T8" fmla="*/ 0 w 567"/>
                <a:gd name="T9" fmla="*/ 680 h 680"/>
                <a:gd name="T10" fmla="*/ 0 w 567"/>
                <a:gd name="T11" fmla="*/ 567 h 680"/>
                <a:gd name="T12" fmla="*/ 113 w 567"/>
                <a:gd name="T13" fmla="*/ 567 h 680"/>
                <a:gd name="T14" fmla="*/ 113 w 567"/>
                <a:gd name="T15" fmla="*/ 340 h 680"/>
                <a:gd name="T16" fmla="*/ 227 w 567"/>
                <a:gd name="T17" fmla="*/ 340 h 680"/>
                <a:gd name="T18" fmla="*/ 227 w 567"/>
                <a:gd name="T19" fmla="*/ 0 h 680"/>
                <a:gd name="T20" fmla="*/ 340 w 567"/>
                <a:gd name="T21" fmla="*/ 0 h 680"/>
                <a:gd name="T22" fmla="*/ 340 w 567"/>
                <a:gd name="T23" fmla="*/ 113 h 680"/>
                <a:gd name="T24" fmla="*/ 454 w 567"/>
                <a:gd name="T25" fmla="*/ 113 h 680"/>
                <a:gd name="T26" fmla="*/ 454 w 567"/>
                <a:gd name="T27" fmla="*/ 227 h 680"/>
                <a:gd name="T28" fmla="*/ 567 w 567"/>
                <a:gd name="T29" fmla="*/ 22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227"/>
                  </a:moveTo>
                  <a:lnTo>
                    <a:pt x="567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Rectangle 137">
              <a:extLst>
                <a:ext uri="{FF2B5EF4-FFF2-40B4-BE49-F238E27FC236}">
                  <a16:creationId xmlns:a16="http://schemas.microsoft.com/office/drawing/2014/main" id="{EE655465-550B-43E2-8AA8-58C22A17B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846"/>
              <a:ext cx="113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3533AA30-0CDB-449B-8F0D-DF959CD30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08" cy="794"/>
            </a:xfrm>
            <a:custGeom>
              <a:avLst/>
              <a:gdLst>
                <a:gd name="T0" fmla="*/ 567 w 908"/>
                <a:gd name="T1" fmla="*/ 0 h 794"/>
                <a:gd name="T2" fmla="*/ 227 w 908"/>
                <a:gd name="T3" fmla="*/ 0 h 794"/>
                <a:gd name="T4" fmla="*/ 227 w 908"/>
                <a:gd name="T5" fmla="*/ 227 h 794"/>
                <a:gd name="T6" fmla="*/ 0 w 908"/>
                <a:gd name="T7" fmla="*/ 227 h 794"/>
                <a:gd name="T8" fmla="*/ 0 w 908"/>
                <a:gd name="T9" fmla="*/ 454 h 794"/>
                <a:gd name="T10" fmla="*/ 114 w 908"/>
                <a:gd name="T11" fmla="*/ 454 h 794"/>
                <a:gd name="T12" fmla="*/ 114 w 908"/>
                <a:gd name="T13" fmla="*/ 794 h 794"/>
                <a:gd name="T14" fmla="*/ 794 w 908"/>
                <a:gd name="T15" fmla="*/ 794 h 794"/>
                <a:gd name="T16" fmla="*/ 794 w 908"/>
                <a:gd name="T17" fmla="*/ 681 h 794"/>
                <a:gd name="T18" fmla="*/ 908 w 908"/>
                <a:gd name="T19" fmla="*/ 681 h 794"/>
                <a:gd name="T20" fmla="*/ 908 w 908"/>
                <a:gd name="T21" fmla="*/ 227 h 794"/>
                <a:gd name="T22" fmla="*/ 794 w 908"/>
                <a:gd name="T23" fmla="*/ 227 h 794"/>
                <a:gd name="T24" fmla="*/ 794 w 908"/>
                <a:gd name="T25" fmla="*/ 114 h 794"/>
                <a:gd name="T26" fmla="*/ 567 w 908"/>
                <a:gd name="T27" fmla="*/ 114 h 794"/>
                <a:gd name="T28" fmla="*/ 567 w 908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794">
                  <a:moveTo>
                    <a:pt x="567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6EF527AF-F955-4A9A-936F-1E0284638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6980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0 w 453"/>
                <a:gd name="T3" fmla="*/ 0 h 454"/>
                <a:gd name="T4" fmla="*/ 0 w 453"/>
                <a:gd name="T5" fmla="*/ 114 h 454"/>
                <a:gd name="T6" fmla="*/ 113 w 453"/>
                <a:gd name="T7" fmla="*/ 114 h 454"/>
                <a:gd name="T8" fmla="*/ 113 w 453"/>
                <a:gd name="T9" fmla="*/ 454 h 454"/>
                <a:gd name="T10" fmla="*/ 226 w 453"/>
                <a:gd name="T11" fmla="*/ 454 h 454"/>
                <a:gd name="T12" fmla="*/ 226 w 453"/>
                <a:gd name="T13" fmla="*/ 341 h 454"/>
                <a:gd name="T14" fmla="*/ 453 w 453"/>
                <a:gd name="T15" fmla="*/ 341 h 454"/>
                <a:gd name="T16" fmla="*/ 453 w 453"/>
                <a:gd name="T17" fmla="*/ 114 h 454"/>
                <a:gd name="T18" fmla="*/ 453 w 453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Rectangle 140">
              <a:extLst>
                <a:ext uri="{FF2B5EF4-FFF2-40B4-BE49-F238E27FC236}">
                  <a16:creationId xmlns:a16="http://schemas.microsoft.com/office/drawing/2014/main" id="{2175AF15-BF61-41BA-B43B-FE9E1CEC4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754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DA6D34EB-60C8-48A5-BB50-F126BF45A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7547"/>
              <a:ext cx="341" cy="227"/>
            </a:xfrm>
            <a:custGeom>
              <a:avLst/>
              <a:gdLst>
                <a:gd name="T0" fmla="*/ 227 w 341"/>
                <a:gd name="T1" fmla="*/ 0 h 227"/>
                <a:gd name="T2" fmla="*/ 0 w 341"/>
                <a:gd name="T3" fmla="*/ 0 h 227"/>
                <a:gd name="T4" fmla="*/ 0 w 341"/>
                <a:gd name="T5" fmla="*/ 114 h 227"/>
                <a:gd name="T6" fmla="*/ 114 w 341"/>
                <a:gd name="T7" fmla="*/ 114 h 227"/>
                <a:gd name="T8" fmla="*/ 114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227 w 341"/>
                <a:gd name="T15" fmla="*/ 114 h 227"/>
                <a:gd name="T16" fmla="*/ 227 w 341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6381F00B-ED43-4391-8B81-1BDDFA757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434"/>
              <a:ext cx="454" cy="227"/>
            </a:xfrm>
            <a:custGeom>
              <a:avLst/>
              <a:gdLst>
                <a:gd name="T0" fmla="*/ 227 w 454"/>
                <a:gd name="T1" fmla="*/ 227 h 227"/>
                <a:gd name="T2" fmla="*/ 0 w 454"/>
                <a:gd name="T3" fmla="*/ 227 h 227"/>
                <a:gd name="T4" fmla="*/ 0 w 454"/>
                <a:gd name="T5" fmla="*/ 113 h 227"/>
                <a:gd name="T6" fmla="*/ 114 w 454"/>
                <a:gd name="T7" fmla="*/ 113 h 227"/>
                <a:gd name="T8" fmla="*/ 114 w 454"/>
                <a:gd name="T9" fmla="*/ 0 h 227"/>
                <a:gd name="T10" fmla="*/ 454 w 454"/>
                <a:gd name="T11" fmla="*/ 0 h 227"/>
                <a:gd name="T12" fmla="*/ 454 w 454"/>
                <a:gd name="T13" fmla="*/ 113 h 227"/>
                <a:gd name="T14" fmla="*/ 340 w 454"/>
                <a:gd name="T15" fmla="*/ 113 h 227"/>
                <a:gd name="T16" fmla="*/ 227 w 454"/>
                <a:gd name="T17" fmla="*/ 113 h 227"/>
                <a:gd name="T18" fmla="*/ 227 w 454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227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94B32290-35C0-4C33-B16F-921D39F7F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80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113 w 340"/>
                <a:gd name="T3" fmla="*/ 227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0 h 227"/>
                <a:gd name="T10" fmla="*/ 227 w 340"/>
                <a:gd name="T11" fmla="*/ 0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EAF1A6BF-7639-4A23-8373-1BDAE6F54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340" cy="681"/>
            </a:xfrm>
            <a:custGeom>
              <a:avLst/>
              <a:gdLst>
                <a:gd name="T0" fmla="*/ 0 w 340"/>
                <a:gd name="T1" fmla="*/ 0 h 681"/>
                <a:gd name="T2" fmla="*/ 0 w 340"/>
                <a:gd name="T3" fmla="*/ 341 h 681"/>
                <a:gd name="T4" fmla="*/ 114 w 340"/>
                <a:gd name="T5" fmla="*/ 341 h 681"/>
                <a:gd name="T6" fmla="*/ 114 w 340"/>
                <a:gd name="T7" fmla="*/ 681 h 681"/>
                <a:gd name="T8" fmla="*/ 340 w 340"/>
                <a:gd name="T9" fmla="*/ 681 h 681"/>
                <a:gd name="T10" fmla="*/ 340 w 340"/>
                <a:gd name="T11" fmla="*/ 341 h 681"/>
                <a:gd name="T12" fmla="*/ 227 w 340"/>
                <a:gd name="T13" fmla="*/ 341 h 681"/>
                <a:gd name="T14" fmla="*/ 227 w 340"/>
                <a:gd name="T15" fmla="*/ 0 h 681"/>
                <a:gd name="T16" fmla="*/ 114 w 340"/>
                <a:gd name="T17" fmla="*/ 0 h 681"/>
                <a:gd name="T18" fmla="*/ 0 w 340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81">
                  <a:moveTo>
                    <a:pt x="0" y="0"/>
                  </a:moveTo>
                  <a:lnTo>
                    <a:pt x="0" y="341"/>
                  </a:lnTo>
                  <a:lnTo>
                    <a:pt x="114" y="341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0B718052-9815-4664-8F6D-E1A7A92A9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227" cy="567"/>
            </a:xfrm>
            <a:custGeom>
              <a:avLst/>
              <a:gdLst>
                <a:gd name="T0" fmla="*/ 0 w 227"/>
                <a:gd name="T1" fmla="*/ 0 h 567"/>
                <a:gd name="T2" fmla="*/ 0 w 227"/>
                <a:gd name="T3" fmla="*/ 567 h 567"/>
                <a:gd name="T4" fmla="*/ 113 w 227"/>
                <a:gd name="T5" fmla="*/ 567 h 567"/>
                <a:gd name="T6" fmla="*/ 227 w 227"/>
                <a:gd name="T7" fmla="*/ 567 h 567"/>
                <a:gd name="T8" fmla="*/ 227 w 227"/>
                <a:gd name="T9" fmla="*/ 341 h 567"/>
                <a:gd name="T10" fmla="*/ 113 w 227"/>
                <a:gd name="T11" fmla="*/ 341 h 567"/>
                <a:gd name="T12" fmla="*/ 113 w 227"/>
                <a:gd name="T13" fmla="*/ 0 h 567"/>
                <a:gd name="T14" fmla="*/ 0 w 227"/>
                <a:gd name="T1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67">
                  <a:moveTo>
                    <a:pt x="0" y="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4" name="Rectangle 146">
              <a:extLst>
                <a:ext uri="{FF2B5EF4-FFF2-40B4-BE49-F238E27FC236}">
                  <a16:creationId xmlns:a16="http://schemas.microsoft.com/office/drawing/2014/main" id="{3D82155A-3CF5-4059-BC05-106950B3F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3238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5" name="Rectangle 147">
              <a:extLst>
                <a:ext uri="{FF2B5EF4-FFF2-40B4-BE49-F238E27FC236}">
                  <a16:creationId xmlns:a16="http://schemas.microsoft.com/office/drawing/2014/main" id="{8201BD89-86C6-4DD3-AEE1-F229E9A65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3125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Rectangle 148">
              <a:extLst>
                <a:ext uri="{FF2B5EF4-FFF2-40B4-BE49-F238E27FC236}">
                  <a16:creationId xmlns:a16="http://schemas.microsoft.com/office/drawing/2014/main" id="{37555D5F-3B4D-482A-9953-09AAE5C8A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01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Rectangle 149">
              <a:extLst>
                <a:ext uri="{FF2B5EF4-FFF2-40B4-BE49-F238E27FC236}">
                  <a16:creationId xmlns:a16="http://schemas.microsoft.com/office/drawing/2014/main" id="{6BFD8B95-58BD-468B-B7B2-DEDEE1473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578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Rectangle 150">
              <a:extLst>
                <a:ext uri="{FF2B5EF4-FFF2-40B4-BE49-F238E27FC236}">
                  <a16:creationId xmlns:a16="http://schemas.microsoft.com/office/drawing/2014/main" id="{B26B76CF-52DC-42A6-A5BE-8A9CE56F7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692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Rectangle 151">
              <a:extLst>
                <a:ext uri="{FF2B5EF4-FFF2-40B4-BE49-F238E27FC236}">
                  <a16:creationId xmlns:a16="http://schemas.microsoft.com/office/drawing/2014/main" id="{8C4549D9-6393-43F8-B3AD-FEA430BDC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4145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Rectangle 152">
              <a:extLst>
                <a:ext uri="{FF2B5EF4-FFF2-40B4-BE49-F238E27FC236}">
                  <a16:creationId xmlns:a16="http://schemas.microsoft.com/office/drawing/2014/main" id="{F80EEC44-7EFA-402C-B759-4F3D4B44E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" y="6073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Rectangle 153">
              <a:extLst>
                <a:ext uri="{FF2B5EF4-FFF2-40B4-BE49-F238E27FC236}">
                  <a16:creationId xmlns:a16="http://schemas.microsoft.com/office/drawing/2014/main" id="{6394CD6F-DC3A-4D77-9438-057EE1E18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" y="6073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671D8078-F16C-4198-BD2C-647B424CD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" y="5393"/>
              <a:ext cx="793" cy="453"/>
            </a:xfrm>
            <a:custGeom>
              <a:avLst/>
              <a:gdLst>
                <a:gd name="T0" fmla="*/ 0 w 793"/>
                <a:gd name="T1" fmla="*/ 0 h 453"/>
                <a:gd name="T2" fmla="*/ 453 w 793"/>
                <a:gd name="T3" fmla="*/ 0 h 453"/>
                <a:gd name="T4" fmla="*/ 453 w 793"/>
                <a:gd name="T5" fmla="*/ 113 h 453"/>
                <a:gd name="T6" fmla="*/ 793 w 793"/>
                <a:gd name="T7" fmla="*/ 113 h 453"/>
                <a:gd name="T8" fmla="*/ 793 w 793"/>
                <a:gd name="T9" fmla="*/ 340 h 453"/>
                <a:gd name="T10" fmla="*/ 680 w 793"/>
                <a:gd name="T11" fmla="*/ 340 h 453"/>
                <a:gd name="T12" fmla="*/ 680 w 793"/>
                <a:gd name="T13" fmla="*/ 453 h 453"/>
                <a:gd name="T14" fmla="*/ 567 w 793"/>
                <a:gd name="T15" fmla="*/ 453 h 453"/>
                <a:gd name="T16" fmla="*/ 567 w 793"/>
                <a:gd name="T17" fmla="*/ 340 h 453"/>
                <a:gd name="T18" fmla="*/ 453 w 793"/>
                <a:gd name="T19" fmla="*/ 340 h 453"/>
                <a:gd name="T20" fmla="*/ 453 w 793"/>
                <a:gd name="T21" fmla="*/ 227 h 453"/>
                <a:gd name="T22" fmla="*/ 340 w 793"/>
                <a:gd name="T23" fmla="*/ 227 h 453"/>
                <a:gd name="T24" fmla="*/ 340 w 793"/>
                <a:gd name="T25" fmla="*/ 113 h 453"/>
                <a:gd name="T26" fmla="*/ 0 w 793"/>
                <a:gd name="T27" fmla="*/ 113 h 453"/>
                <a:gd name="T28" fmla="*/ 0 w 79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3" h="453">
                  <a:moveTo>
                    <a:pt x="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793" y="113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86ABFA14-3F46-41FB-AF01-9085BFB4D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" y="5620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340 h 453"/>
                <a:gd name="T8" fmla="*/ 227 w 567"/>
                <a:gd name="T9" fmla="*/ 340 h 453"/>
                <a:gd name="T10" fmla="*/ 227 w 567"/>
                <a:gd name="T11" fmla="*/ 453 h 453"/>
                <a:gd name="T12" fmla="*/ 567 w 567"/>
                <a:gd name="T13" fmla="*/ 453 h 453"/>
                <a:gd name="T14" fmla="*/ 567 w 567"/>
                <a:gd name="T15" fmla="*/ 340 h 453"/>
                <a:gd name="T16" fmla="*/ 454 w 567"/>
                <a:gd name="T17" fmla="*/ 340 h 453"/>
                <a:gd name="T18" fmla="*/ 454 w 567"/>
                <a:gd name="T19" fmla="*/ 226 h 453"/>
                <a:gd name="T20" fmla="*/ 227 w 567"/>
                <a:gd name="T21" fmla="*/ 226 h 453"/>
                <a:gd name="T22" fmla="*/ 227 w 567"/>
                <a:gd name="T23" fmla="*/ 113 h 453"/>
                <a:gd name="T24" fmla="*/ 113 w 567"/>
                <a:gd name="T25" fmla="*/ 113 h 453"/>
                <a:gd name="T26" fmla="*/ 113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8B315A16-F6FF-4153-B343-B5AB4C6FB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5166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1 w 454"/>
                <a:gd name="T5" fmla="*/ 0 h 340"/>
                <a:gd name="T6" fmla="*/ 341 w 454"/>
                <a:gd name="T7" fmla="*/ 113 h 340"/>
                <a:gd name="T8" fmla="*/ 454 w 454"/>
                <a:gd name="T9" fmla="*/ 113 h 340"/>
                <a:gd name="T10" fmla="*/ 454 w 454"/>
                <a:gd name="T11" fmla="*/ 340 h 340"/>
                <a:gd name="T12" fmla="*/ 227 w 454"/>
                <a:gd name="T13" fmla="*/ 340 h 340"/>
                <a:gd name="T14" fmla="*/ 227 w 454"/>
                <a:gd name="T15" fmla="*/ 227 h 340"/>
                <a:gd name="T16" fmla="*/ 0 w 454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887B5EED-557A-4EAD-BEFC-B1B27F438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459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454 h 454"/>
                <a:gd name="T4" fmla="*/ 227 w 340"/>
                <a:gd name="T5" fmla="*/ 454 h 454"/>
                <a:gd name="T6" fmla="*/ 227 w 340"/>
                <a:gd name="T7" fmla="*/ 340 h 454"/>
                <a:gd name="T8" fmla="*/ 340 w 340"/>
                <a:gd name="T9" fmla="*/ 340 h 454"/>
                <a:gd name="T10" fmla="*/ 340 w 340"/>
                <a:gd name="T11" fmla="*/ 227 h 454"/>
                <a:gd name="T12" fmla="*/ 227 w 340"/>
                <a:gd name="T13" fmla="*/ 227 h 454"/>
                <a:gd name="T14" fmla="*/ 227 w 340"/>
                <a:gd name="T15" fmla="*/ 0 h 454"/>
                <a:gd name="T16" fmla="*/ 0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B6C4581F-B2E2-45FD-9EAB-E4E995EC0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712"/>
              <a:ext cx="680" cy="908"/>
            </a:xfrm>
            <a:custGeom>
              <a:avLst/>
              <a:gdLst>
                <a:gd name="T0" fmla="*/ 567 w 680"/>
                <a:gd name="T1" fmla="*/ 0 h 908"/>
                <a:gd name="T2" fmla="*/ 454 w 680"/>
                <a:gd name="T3" fmla="*/ 0 h 908"/>
                <a:gd name="T4" fmla="*/ 454 w 680"/>
                <a:gd name="T5" fmla="*/ 114 h 908"/>
                <a:gd name="T6" fmla="*/ 227 w 680"/>
                <a:gd name="T7" fmla="*/ 114 h 908"/>
                <a:gd name="T8" fmla="*/ 227 w 680"/>
                <a:gd name="T9" fmla="*/ 454 h 908"/>
                <a:gd name="T10" fmla="*/ 113 w 680"/>
                <a:gd name="T11" fmla="*/ 454 h 908"/>
                <a:gd name="T12" fmla="*/ 113 w 680"/>
                <a:gd name="T13" fmla="*/ 567 h 908"/>
                <a:gd name="T14" fmla="*/ 0 w 680"/>
                <a:gd name="T15" fmla="*/ 567 h 908"/>
                <a:gd name="T16" fmla="*/ 0 w 680"/>
                <a:gd name="T17" fmla="*/ 794 h 908"/>
                <a:gd name="T18" fmla="*/ 113 w 680"/>
                <a:gd name="T19" fmla="*/ 794 h 908"/>
                <a:gd name="T20" fmla="*/ 113 w 680"/>
                <a:gd name="T21" fmla="*/ 908 h 908"/>
                <a:gd name="T22" fmla="*/ 340 w 680"/>
                <a:gd name="T23" fmla="*/ 908 h 908"/>
                <a:gd name="T24" fmla="*/ 340 w 680"/>
                <a:gd name="T25" fmla="*/ 794 h 908"/>
                <a:gd name="T26" fmla="*/ 227 w 680"/>
                <a:gd name="T27" fmla="*/ 794 h 908"/>
                <a:gd name="T28" fmla="*/ 227 w 680"/>
                <a:gd name="T29" fmla="*/ 681 h 908"/>
                <a:gd name="T30" fmla="*/ 340 w 680"/>
                <a:gd name="T31" fmla="*/ 681 h 908"/>
                <a:gd name="T32" fmla="*/ 340 w 680"/>
                <a:gd name="T33" fmla="*/ 567 h 908"/>
                <a:gd name="T34" fmla="*/ 567 w 680"/>
                <a:gd name="T35" fmla="*/ 567 h 908"/>
                <a:gd name="T36" fmla="*/ 567 w 680"/>
                <a:gd name="T37" fmla="*/ 454 h 908"/>
                <a:gd name="T38" fmla="*/ 680 w 680"/>
                <a:gd name="T39" fmla="*/ 454 h 908"/>
                <a:gd name="T40" fmla="*/ 680 w 680"/>
                <a:gd name="T41" fmla="*/ 341 h 908"/>
                <a:gd name="T42" fmla="*/ 567 w 680"/>
                <a:gd name="T43" fmla="*/ 341 h 908"/>
                <a:gd name="T44" fmla="*/ 567 w 680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908">
                  <a:moveTo>
                    <a:pt x="56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Freeform 159">
              <a:extLst>
                <a:ext uri="{FF2B5EF4-FFF2-40B4-BE49-F238E27FC236}">
                  <a16:creationId xmlns:a16="http://schemas.microsoft.com/office/drawing/2014/main" id="{C7807EEB-BA1F-4789-B482-584AD916D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486"/>
              <a:ext cx="227" cy="453"/>
            </a:xfrm>
            <a:custGeom>
              <a:avLst/>
              <a:gdLst>
                <a:gd name="T0" fmla="*/ 0 w 227"/>
                <a:gd name="T1" fmla="*/ 453 h 453"/>
                <a:gd name="T2" fmla="*/ 0 w 227"/>
                <a:gd name="T3" fmla="*/ 0 h 453"/>
                <a:gd name="T4" fmla="*/ 227 w 227"/>
                <a:gd name="T5" fmla="*/ 0 h 453"/>
                <a:gd name="T6" fmla="*/ 227 w 227"/>
                <a:gd name="T7" fmla="*/ 340 h 453"/>
                <a:gd name="T8" fmla="*/ 114 w 227"/>
                <a:gd name="T9" fmla="*/ 340 h 453"/>
                <a:gd name="T10" fmla="*/ 114 w 227"/>
                <a:gd name="T11" fmla="*/ 453 h 453"/>
                <a:gd name="T12" fmla="*/ 0 w 227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7722AC9A-F3F7-491F-BFEB-48FC117C0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493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4 h 340"/>
                <a:gd name="T6" fmla="*/ 0 w 454"/>
                <a:gd name="T7" fmla="*/ 114 h 340"/>
                <a:gd name="T8" fmla="*/ 0 w 454"/>
                <a:gd name="T9" fmla="*/ 227 h 340"/>
                <a:gd name="T10" fmla="*/ 114 w 454"/>
                <a:gd name="T11" fmla="*/ 227 h 340"/>
                <a:gd name="T12" fmla="*/ 114 w 454"/>
                <a:gd name="T13" fmla="*/ 340 h 340"/>
                <a:gd name="T14" fmla="*/ 340 w 454"/>
                <a:gd name="T15" fmla="*/ 340 h 340"/>
                <a:gd name="T16" fmla="*/ 340 w 454"/>
                <a:gd name="T17" fmla="*/ 227 h 340"/>
                <a:gd name="T18" fmla="*/ 454 w 454"/>
                <a:gd name="T19" fmla="*/ 227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639D9F3D-A87C-497F-B582-0F5799C9C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1764"/>
              <a:ext cx="341" cy="227"/>
            </a:xfrm>
            <a:custGeom>
              <a:avLst/>
              <a:gdLst>
                <a:gd name="T0" fmla="*/ 0 w 341"/>
                <a:gd name="T1" fmla="*/ 0 h 227"/>
                <a:gd name="T2" fmla="*/ 0 w 341"/>
                <a:gd name="T3" fmla="*/ 113 h 227"/>
                <a:gd name="T4" fmla="*/ 114 w 341"/>
                <a:gd name="T5" fmla="*/ 113 h 227"/>
                <a:gd name="T6" fmla="*/ 114 w 341"/>
                <a:gd name="T7" fmla="*/ 227 h 227"/>
                <a:gd name="T8" fmla="*/ 341 w 341"/>
                <a:gd name="T9" fmla="*/ 227 h 227"/>
                <a:gd name="T10" fmla="*/ 341 w 341"/>
                <a:gd name="T11" fmla="*/ 0 h 227"/>
                <a:gd name="T12" fmla="*/ 0 w 34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D42524B2-87F1-4124-A470-CEFF60091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2104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341 w 454"/>
                <a:gd name="T3" fmla="*/ 114 h 567"/>
                <a:gd name="T4" fmla="*/ 227 w 454"/>
                <a:gd name="T5" fmla="*/ 114 h 567"/>
                <a:gd name="T6" fmla="*/ 227 w 454"/>
                <a:gd name="T7" fmla="*/ 227 h 567"/>
                <a:gd name="T8" fmla="*/ 114 w 454"/>
                <a:gd name="T9" fmla="*/ 227 h 567"/>
                <a:gd name="T10" fmla="*/ 114 w 454"/>
                <a:gd name="T11" fmla="*/ 454 h 567"/>
                <a:gd name="T12" fmla="*/ 0 w 454"/>
                <a:gd name="T13" fmla="*/ 454 h 567"/>
                <a:gd name="T14" fmla="*/ 0 w 454"/>
                <a:gd name="T15" fmla="*/ 567 h 567"/>
                <a:gd name="T16" fmla="*/ 227 w 454"/>
                <a:gd name="T17" fmla="*/ 567 h 567"/>
                <a:gd name="T18" fmla="*/ 227 w 454"/>
                <a:gd name="T19" fmla="*/ 340 h 567"/>
                <a:gd name="T20" fmla="*/ 341 w 454"/>
                <a:gd name="T21" fmla="*/ 340 h 567"/>
                <a:gd name="T22" fmla="*/ 341 w 454"/>
                <a:gd name="T23" fmla="*/ 227 h 567"/>
                <a:gd name="T24" fmla="*/ 454 w 454"/>
                <a:gd name="T25" fmla="*/ 227 h 567"/>
                <a:gd name="T26" fmla="*/ 454 w 454"/>
                <a:gd name="T27" fmla="*/ 0 h 567"/>
                <a:gd name="T28" fmla="*/ 341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Rectangle 163">
              <a:extLst>
                <a:ext uri="{FF2B5EF4-FFF2-40B4-BE49-F238E27FC236}">
                  <a16:creationId xmlns:a16="http://schemas.microsoft.com/office/drawing/2014/main" id="{5FBDE280-11D3-4FD1-A9DB-29C015952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1991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23B58CE3-2435-496E-AD65-46C72F0D4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671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227 h 340"/>
                <a:gd name="T4" fmla="*/ 340 w 453"/>
                <a:gd name="T5" fmla="*/ 227 h 340"/>
                <a:gd name="T6" fmla="*/ 340 w 453"/>
                <a:gd name="T7" fmla="*/ 340 h 340"/>
                <a:gd name="T8" fmla="*/ 113 w 453"/>
                <a:gd name="T9" fmla="*/ 340 h 340"/>
                <a:gd name="T10" fmla="*/ 113 w 453"/>
                <a:gd name="T11" fmla="*/ 227 h 340"/>
                <a:gd name="T12" fmla="*/ 0 w 453"/>
                <a:gd name="T13" fmla="*/ 227 h 340"/>
                <a:gd name="T14" fmla="*/ 0 w 453"/>
                <a:gd name="T15" fmla="*/ 114 h 340"/>
                <a:gd name="T16" fmla="*/ 113 w 453"/>
                <a:gd name="T17" fmla="*/ 114 h 340"/>
                <a:gd name="T18" fmla="*/ 113 w 453"/>
                <a:gd name="T19" fmla="*/ 0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24BA9B64-F506-43A8-88D1-F7B8E1A34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19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113 w 454"/>
                <a:gd name="T3" fmla="*/ 0 h 453"/>
                <a:gd name="T4" fmla="*/ 113 w 454"/>
                <a:gd name="T5" fmla="*/ 226 h 453"/>
                <a:gd name="T6" fmla="*/ 0 w 454"/>
                <a:gd name="T7" fmla="*/ 226 h 453"/>
                <a:gd name="T8" fmla="*/ 0 w 454"/>
                <a:gd name="T9" fmla="*/ 453 h 453"/>
                <a:gd name="T10" fmla="*/ 454 w 454"/>
                <a:gd name="T11" fmla="*/ 453 h 453"/>
                <a:gd name="T12" fmla="*/ 454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07BAFF55-4497-452B-9FB9-1726B748C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238"/>
              <a:ext cx="680" cy="907"/>
            </a:xfrm>
            <a:custGeom>
              <a:avLst/>
              <a:gdLst>
                <a:gd name="T0" fmla="*/ 454 w 680"/>
                <a:gd name="T1" fmla="*/ 907 h 907"/>
                <a:gd name="T2" fmla="*/ 680 w 680"/>
                <a:gd name="T3" fmla="*/ 907 h 907"/>
                <a:gd name="T4" fmla="*/ 680 w 680"/>
                <a:gd name="T5" fmla="*/ 567 h 907"/>
                <a:gd name="T6" fmla="*/ 567 w 680"/>
                <a:gd name="T7" fmla="*/ 567 h 907"/>
                <a:gd name="T8" fmla="*/ 567 w 680"/>
                <a:gd name="T9" fmla="*/ 227 h 907"/>
                <a:gd name="T10" fmla="*/ 454 w 680"/>
                <a:gd name="T11" fmla="*/ 227 h 907"/>
                <a:gd name="T12" fmla="*/ 454 w 680"/>
                <a:gd name="T13" fmla="*/ 0 h 907"/>
                <a:gd name="T14" fmla="*/ 340 w 680"/>
                <a:gd name="T15" fmla="*/ 0 h 907"/>
                <a:gd name="T16" fmla="*/ 340 w 680"/>
                <a:gd name="T17" fmla="*/ 114 h 907"/>
                <a:gd name="T18" fmla="*/ 227 w 680"/>
                <a:gd name="T19" fmla="*/ 114 h 907"/>
                <a:gd name="T20" fmla="*/ 227 w 680"/>
                <a:gd name="T21" fmla="*/ 227 h 907"/>
                <a:gd name="T22" fmla="*/ 0 w 680"/>
                <a:gd name="T23" fmla="*/ 227 h 907"/>
                <a:gd name="T24" fmla="*/ 0 w 680"/>
                <a:gd name="T25" fmla="*/ 567 h 907"/>
                <a:gd name="T26" fmla="*/ 113 w 680"/>
                <a:gd name="T27" fmla="*/ 567 h 907"/>
                <a:gd name="T28" fmla="*/ 113 w 680"/>
                <a:gd name="T29" fmla="*/ 794 h 907"/>
                <a:gd name="T30" fmla="*/ 454 w 680"/>
                <a:gd name="T31" fmla="*/ 794 h 907"/>
                <a:gd name="T32" fmla="*/ 454 w 680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7">
                  <a:moveTo>
                    <a:pt x="454" y="907"/>
                  </a:moveTo>
                  <a:lnTo>
                    <a:pt x="680" y="907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8C42B628-0736-4706-BD68-F68CB096B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805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50F2481D-F2A4-459A-B592-4F59B6FC6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38"/>
              <a:ext cx="907" cy="794"/>
            </a:xfrm>
            <a:custGeom>
              <a:avLst/>
              <a:gdLst>
                <a:gd name="T0" fmla="*/ 907 w 907"/>
                <a:gd name="T1" fmla="*/ 0 h 794"/>
                <a:gd name="T2" fmla="*/ 454 w 907"/>
                <a:gd name="T3" fmla="*/ 0 h 794"/>
                <a:gd name="T4" fmla="*/ 454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113 w 907"/>
                <a:gd name="T11" fmla="*/ 227 h 794"/>
                <a:gd name="T12" fmla="*/ 113 w 907"/>
                <a:gd name="T13" fmla="*/ 114 h 794"/>
                <a:gd name="T14" fmla="*/ 0 w 907"/>
                <a:gd name="T15" fmla="*/ 114 h 794"/>
                <a:gd name="T16" fmla="*/ 0 w 907"/>
                <a:gd name="T17" fmla="*/ 340 h 794"/>
                <a:gd name="T18" fmla="*/ 113 w 907"/>
                <a:gd name="T19" fmla="*/ 340 h 794"/>
                <a:gd name="T20" fmla="*/ 113 w 907"/>
                <a:gd name="T21" fmla="*/ 454 h 794"/>
                <a:gd name="T22" fmla="*/ 113 w 907"/>
                <a:gd name="T23" fmla="*/ 567 h 794"/>
                <a:gd name="T24" fmla="*/ 227 w 907"/>
                <a:gd name="T25" fmla="*/ 567 h 794"/>
                <a:gd name="T26" fmla="*/ 227 w 907"/>
                <a:gd name="T27" fmla="*/ 794 h 794"/>
                <a:gd name="T28" fmla="*/ 340 w 907"/>
                <a:gd name="T29" fmla="*/ 794 h 794"/>
                <a:gd name="T30" fmla="*/ 340 w 907"/>
                <a:gd name="T31" fmla="*/ 567 h 794"/>
                <a:gd name="T32" fmla="*/ 567 w 907"/>
                <a:gd name="T33" fmla="*/ 567 h 794"/>
                <a:gd name="T34" fmla="*/ 567 w 907"/>
                <a:gd name="T35" fmla="*/ 227 h 794"/>
                <a:gd name="T36" fmla="*/ 794 w 907"/>
                <a:gd name="T37" fmla="*/ 227 h 794"/>
                <a:gd name="T38" fmla="*/ 794 w 907"/>
                <a:gd name="T39" fmla="*/ 114 h 794"/>
                <a:gd name="T40" fmla="*/ 907 w 907"/>
                <a:gd name="T41" fmla="*/ 114 h 794"/>
                <a:gd name="T42" fmla="*/ 907 w 907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794">
                  <a:moveTo>
                    <a:pt x="90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26B85E32-9087-4C6B-AFC1-82B82214E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218"/>
              <a:ext cx="680" cy="1701"/>
            </a:xfrm>
            <a:custGeom>
              <a:avLst/>
              <a:gdLst>
                <a:gd name="T0" fmla="*/ 567 w 680"/>
                <a:gd name="T1" fmla="*/ 1701 h 1701"/>
                <a:gd name="T2" fmla="*/ 567 w 680"/>
                <a:gd name="T3" fmla="*/ 1474 h 1701"/>
                <a:gd name="T4" fmla="*/ 453 w 680"/>
                <a:gd name="T5" fmla="*/ 1474 h 1701"/>
                <a:gd name="T6" fmla="*/ 453 w 680"/>
                <a:gd name="T7" fmla="*/ 1134 h 1701"/>
                <a:gd name="T8" fmla="*/ 340 w 680"/>
                <a:gd name="T9" fmla="*/ 1134 h 1701"/>
                <a:gd name="T10" fmla="*/ 340 w 680"/>
                <a:gd name="T11" fmla="*/ 907 h 1701"/>
                <a:gd name="T12" fmla="*/ 453 w 680"/>
                <a:gd name="T13" fmla="*/ 907 h 1701"/>
                <a:gd name="T14" fmla="*/ 453 w 680"/>
                <a:gd name="T15" fmla="*/ 793 h 1701"/>
                <a:gd name="T16" fmla="*/ 567 w 680"/>
                <a:gd name="T17" fmla="*/ 793 h 1701"/>
                <a:gd name="T18" fmla="*/ 567 w 680"/>
                <a:gd name="T19" fmla="*/ 453 h 1701"/>
                <a:gd name="T20" fmla="*/ 680 w 680"/>
                <a:gd name="T21" fmla="*/ 453 h 1701"/>
                <a:gd name="T22" fmla="*/ 680 w 680"/>
                <a:gd name="T23" fmla="*/ 226 h 1701"/>
                <a:gd name="T24" fmla="*/ 567 w 680"/>
                <a:gd name="T25" fmla="*/ 226 h 1701"/>
                <a:gd name="T26" fmla="*/ 567 w 680"/>
                <a:gd name="T27" fmla="*/ 0 h 1701"/>
                <a:gd name="T28" fmla="*/ 227 w 680"/>
                <a:gd name="T29" fmla="*/ 0 h 1701"/>
                <a:gd name="T30" fmla="*/ 227 w 680"/>
                <a:gd name="T31" fmla="*/ 113 h 1701"/>
                <a:gd name="T32" fmla="*/ 113 w 680"/>
                <a:gd name="T33" fmla="*/ 113 h 1701"/>
                <a:gd name="T34" fmla="*/ 113 w 680"/>
                <a:gd name="T35" fmla="*/ 340 h 1701"/>
                <a:gd name="T36" fmla="*/ 227 w 680"/>
                <a:gd name="T37" fmla="*/ 340 h 1701"/>
                <a:gd name="T38" fmla="*/ 227 w 680"/>
                <a:gd name="T39" fmla="*/ 453 h 1701"/>
                <a:gd name="T40" fmla="*/ 113 w 680"/>
                <a:gd name="T41" fmla="*/ 453 h 1701"/>
                <a:gd name="T42" fmla="*/ 113 w 680"/>
                <a:gd name="T43" fmla="*/ 567 h 1701"/>
                <a:gd name="T44" fmla="*/ 0 w 680"/>
                <a:gd name="T45" fmla="*/ 567 h 1701"/>
                <a:gd name="T46" fmla="*/ 0 w 680"/>
                <a:gd name="T47" fmla="*/ 793 h 1701"/>
                <a:gd name="T48" fmla="*/ 113 w 680"/>
                <a:gd name="T49" fmla="*/ 793 h 1701"/>
                <a:gd name="T50" fmla="*/ 113 w 680"/>
                <a:gd name="T51" fmla="*/ 1020 h 1701"/>
                <a:gd name="T52" fmla="*/ 227 w 680"/>
                <a:gd name="T53" fmla="*/ 1020 h 1701"/>
                <a:gd name="T54" fmla="*/ 227 w 680"/>
                <a:gd name="T55" fmla="*/ 1247 h 1701"/>
                <a:gd name="T56" fmla="*/ 340 w 680"/>
                <a:gd name="T57" fmla="*/ 1247 h 1701"/>
                <a:gd name="T58" fmla="*/ 340 w 680"/>
                <a:gd name="T59" fmla="*/ 1587 h 1701"/>
                <a:gd name="T60" fmla="*/ 453 w 680"/>
                <a:gd name="T61" fmla="*/ 1587 h 1701"/>
                <a:gd name="T62" fmla="*/ 453 w 680"/>
                <a:gd name="T63" fmla="*/ 1701 h 1701"/>
                <a:gd name="T64" fmla="*/ 567 w 680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1701">
                  <a:moveTo>
                    <a:pt x="567" y="1701"/>
                  </a:moveTo>
                  <a:lnTo>
                    <a:pt x="567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587"/>
                  </a:lnTo>
                  <a:lnTo>
                    <a:pt x="453" y="1587"/>
                  </a:lnTo>
                  <a:lnTo>
                    <a:pt x="453" y="1701"/>
                  </a:lnTo>
                  <a:lnTo>
                    <a:pt x="567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A56A17F9-E0CD-4390-8705-07B313943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218"/>
              <a:ext cx="567" cy="1020"/>
            </a:xfrm>
            <a:custGeom>
              <a:avLst/>
              <a:gdLst>
                <a:gd name="T0" fmla="*/ 226 w 567"/>
                <a:gd name="T1" fmla="*/ 0 h 1020"/>
                <a:gd name="T2" fmla="*/ 226 w 567"/>
                <a:gd name="T3" fmla="*/ 226 h 1020"/>
                <a:gd name="T4" fmla="*/ 113 w 567"/>
                <a:gd name="T5" fmla="*/ 226 h 1020"/>
                <a:gd name="T6" fmla="*/ 113 w 567"/>
                <a:gd name="T7" fmla="*/ 907 h 1020"/>
                <a:gd name="T8" fmla="*/ 0 w 567"/>
                <a:gd name="T9" fmla="*/ 907 h 1020"/>
                <a:gd name="T10" fmla="*/ 0 w 567"/>
                <a:gd name="T11" fmla="*/ 1020 h 1020"/>
                <a:gd name="T12" fmla="*/ 453 w 567"/>
                <a:gd name="T13" fmla="*/ 1020 h 1020"/>
                <a:gd name="T14" fmla="*/ 453 w 567"/>
                <a:gd name="T15" fmla="*/ 793 h 1020"/>
                <a:gd name="T16" fmla="*/ 340 w 567"/>
                <a:gd name="T17" fmla="*/ 793 h 1020"/>
                <a:gd name="T18" fmla="*/ 340 w 567"/>
                <a:gd name="T19" fmla="*/ 567 h 1020"/>
                <a:gd name="T20" fmla="*/ 453 w 567"/>
                <a:gd name="T21" fmla="*/ 567 h 1020"/>
                <a:gd name="T22" fmla="*/ 453 w 567"/>
                <a:gd name="T23" fmla="*/ 453 h 1020"/>
                <a:gd name="T24" fmla="*/ 567 w 567"/>
                <a:gd name="T25" fmla="*/ 453 h 1020"/>
                <a:gd name="T26" fmla="*/ 567 w 567"/>
                <a:gd name="T27" fmla="*/ 340 h 1020"/>
                <a:gd name="T28" fmla="*/ 453 w 567"/>
                <a:gd name="T29" fmla="*/ 340 h 1020"/>
                <a:gd name="T30" fmla="*/ 453 w 567"/>
                <a:gd name="T31" fmla="*/ 113 h 1020"/>
                <a:gd name="T32" fmla="*/ 340 w 567"/>
                <a:gd name="T33" fmla="*/ 113 h 1020"/>
                <a:gd name="T34" fmla="*/ 340 w 567"/>
                <a:gd name="T35" fmla="*/ 0 h 1020"/>
                <a:gd name="T36" fmla="*/ 226 w 567"/>
                <a:gd name="T3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0">
                  <a:moveTo>
                    <a:pt x="226" y="0"/>
                  </a:moveTo>
                  <a:lnTo>
                    <a:pt x="226" y="226"/>
                  </a:lnTo>
                  <a:lnTo>
                    <a:pt x="113" y="226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453" y="1020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DD15E5AE-14DF-46F3-B4E7-B127B3C68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04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341 w 567"/>
                <a:gd name="T3" fmla="*/ 114 h 454"/>
                <a:gd name="T4" fmla="*/ 341 w 567"/>
                <a:gd name="T5" fmla="*/ 0 h 454"/>
                <a:gd name="T6" fmla="*/ 0 w 567"/>
                <a:gd name="T7" fmla="*/ 0 h 454"/>
                <a:gd name="T8" fmla="*/ 0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227 w 567"/>
                <a:gd name="T15" fmla="*/ 227 h 454"/>
                <a:gd name="T16" fmla="*/ 227 w 567"/>
                <a:gd name="T17" fmla="*/ 340 h 454"/>
                <a:gd name="T18" fmla="*/ 341 w 567"/>
                <a:gd name="T19" fmla="*/ 340 h 454"/>
                <a:gd name="T20" fmla="*/ 341 w 567"/>
                <a:gd name="T21" fmla="*/ 454 h 454"/>
                <a:gd name="T22" fmla="*/ 454 w 567"/>
                <a:gd name="T23" fmla="*/ 454 h 454"/>
                <a:gd name="T24" fmla="*/ 454 w 567"/>
                <a:gd name="T25" fmla="*/ 340 h 454"/>
                <a:gd name="T26" fmla="*/ 567 w 567"/>
                <a:gd name="T27" fmla="*/ 340 h 454"/>
                <a:gd name="T28" fmla="*/ 567 w 567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341" y="114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D52BC8CB-3FBB-42C4-ADE2-C6976A4B1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76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3" name="Freeform 175">
              <a:extLst>
                <a:ext uri="{FF2B5EF4-FFF2-40B4-BE49-F238E27FC236}">
                  <a16:creationId xmlns:a16="http://schemas.microsoft.com/office/drawing/2014/main" id="{B7F19895-6945-4E46-9B50-6A85F8D03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90"/>
              <a:ext cx="454" cy="567"/>
            </a:xfrm>
            <a:custGeom>
              <a:avLst/>
              <a:gdLst>
                <a:gd name="T0" fmla="*/ 227 w 454"/>
                <a:gd name="T1" fmla="*/ 0 h 567"/>
                <a:gd name="T2" fmla="*/ 227 w 454"/>
                <a:gd name="T3" fmla="*/ 227 h 567"/>
                <a:gd name="T4" fmla="*/ 0 w 454"/>
                <a:gd name="T5" fmla="*/ 227 h 567"/>
                <a:gd name="T6" fmla="*/ 0 w 454"/>
                <a:gd name="T7" fmla="*/ 340 h 567"/>
                <a:gd name="T8" fmla="*/ 114 w 454"/>
                <a:gd name="T9" fmla="*/ 340 h 567"/>
                <a:gd name="T10" fmla="*/ 114 w 454"/>
                <a:gd name="T11" fmla="*/ 567 h 567"/>
                <a:gd name="T12" fmla="*/ 340 w 454"/>
                <a:gd name="T13" fmla="*/ 567 h 567"/>
                <a:gd name="T14" fmla="*/ 340 w 454"/>
                <a:gd name="T15" fmla="*/ 453 h 567"/>
                <a:gd name="T16" fmla="*/ 454 w 454"/>
                <a:gd name="T17" fmla="*/ 453 h 567"/>
                <a:gd name="T18" fmla="*/ 454 w 454"/>
                <a:gd name="T19" fmla="*/ 340 h 567"/>
                <a:gd name="T20" fmla="*/ 340 w 454"/>
                <a:gd name="T21" fmla="*/ 340 h 567"/>
                <a:gd name="T22" fmla="*/ 340 w 454"/>
                <a:gd name="T23" fmla="*/ 0 h 567"/>
                <a:gd name="T24" fmla="*/ 227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F9777070-78A5-4AAB-989A-2300D6E1C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857"/>
              <a:ext cx="341" cy="680"/>
            </a:xfrm>
            <a:custGeom>
              <a:avLst/>
              <a:gdLst>
                <a:gd name="T0" fmla="*/ 0 w 341"/>
                <a:gd name="T1" fmla="*/ 0 h 680"/>
                <a:gd name="T2" fmla="*/ 0 w 341"/>
                <a:gd name="T3" fmla="*/ 567 h 680"/>
                <a:gd name="T4" fmla="*/ 114 w 341"/>
                <a:gd name="T5" fmla="*/ 567 h 680"/>
                <a:gd name="T6" fmla="*/ 114 w 341"/>
                <a:gd name="T7" fmla="*/ 680 h 680"/>
                <a:gd name="T8" fmla="*/ 227 w 341"/>
                <a:gd name="T9" fmla="*/ 680 h 680"/>
                <a:gd name="T10" fmla="*/ 227 w 341"/>
                <a:gd name="T11" fmla="*/ 567 h 680"/>
                <a:gd name="T12" fmla="*/ 341 w 341"/>
                <a:gd name="T13" fmla="*/ 567 h 680"/>
                <a:gd name="T14" fmla="*/ 341 w 341"/>
                <a:gd name="T15" fmla="*/ 340 h 680"/>
                <a:gd name="T16" fmla="*/ 227 w 341"/>
                <a:gd name="T17" fmla="*/ 340 h 680"/>
                <a:gd name="T18" fmla="*/ 227 w 341"/>
                <a:gd name="T19" fmla="*/ 113 h 680"/>
                <a:gd name="T20" fmla="*/ 114 w 341"/>
                <a:gd name="T21" fmla="*/ 113 h 680"/>
                <a:gd name="T22" fmla="*/ 114 w 341"/>
                <a:gd name="T23" fmla="*/ 0 h 680"/>
                <a:gd name="T24" fmla="*/ 0 w 341"/>
                <a:gd name="T2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680">
                  <a:moveTo>
                    <a:pt x="0" y="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5C6CB962-26A6-4979-8460-872E48065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424"/>
              <a:ext cx="1361" cy="907"/>
            </a:xfrm>
            <a:custGeom>
              <a:avLst/>
              <a:gdLst>
                <a:gd name="T0" fmla="*/ 227 w 1361"/>
                <a:gd name="T1" fmla="*/ 113 h 907"/>
                <a:gd name="T2" fmla="*/ 227 w 1361"/>
                <a:gd name="T3" fmla="*/ 340 h 907"/>
                <a:gd name="T4" fmla="*/ 113 w 1361"/>
                <a:gd name="T5" fmla="*/ 340 h 907"/>
                <a:gd name="T6" fmla="*/ 113 w 1361"/>
                <a:gd name="T7" fmla="*/ 567 h 907"/>
                <a:gd name="T8" fmla="*/ 0 w 1361"/>
                <a:gd name="T9" fmla="*/ 567 h 907"/>
                <a:gd name="T10" fmla="*/ 0 w 1361"/>
                <a:gd name="T11" fmla="*/ 680 h 907"/>
                <a:gd name="T12" fmla="*/ 454 w 1361"/>
                <a:gd name="T13" fmla="*/ 680 h 907"/>
                <a:gd name="T14" fmla="*/ 454 w 1361"/>
                <a:gd name="T15" fmla="*/ 794 h 907"/>
                <a:gd name="T16" fmla="*/ 794 w 1361"/>
                <a:gd name="T17" fmla="*/ 794 h 907"/>
                <a:gd name="T18" fmla="*/ 794 w 1361"/>
                <a:gd name="T19" fmla="*/ 907 h 907"/>
                <a:gd name="T20" fmla="*/ 1021 w 1361"/>
                <a:gd name="T21" fmla="*/ 907 h 907"/>
                <a:gd name="T22" fmla="*/ 1021 w 1361"/>
                <a:gd name="T23" fmla="*/ 794 h 907"/>
                <a:gd name="T24" fmla="*/ 1134 w 1361"/>
                <a:gd name="T25" fmla="*/ 794 h 907"/>
                <a:gd name="T26" fmla="*/ 1134 w 1361"/>
                <a:gd name="T27" fmla="*/ 567 h 907"/>
                <a:gd name="T28" fmla="*/ 1247 w 1361"/>
                <a:gd name="T29" fmla="*/ 567 h 907"/>
                <a:gd name="T30" fmla="*/ 1247 w 1361"/>
                <a:gd name="T31" fmla="*/ 453 h 907"/>
                <a:gd name="T32" fmla="*/ 1361 w 1361"/>
                <a:gd name="T33" fmla="*/ 453 h 907"/>
                <a:gd name="T34" fmla="*/ 1361 w 1361"/>
                <a:gd name="T35" fmla="*/ 227 h 907"/>
                <a:gd name="T36" fmla="*/ 1021 w 1361"/>
                <a:gd name="T37" fmla="*/ 227 h 907"/>
                <a:gd name="T38" fmla="*/ 1021 w 1361"/>
                <a:gd name="T39" fmla="*/ 453 h 907"/>
                <a:gd name="T40" fmla="*/ 794 w 1361"/>
                <a:gd name="T41" fmla="*/ 453 h 907"/>
                <a:gd name="T42" fmla="*/ 794 w 1361"/>
                <a:gd name="T43" fmla="*/ 113 h 907"/>
                <a:gd name="T44" fmla="*/ 567 w 1361"/>
                <a:gd name="T45" fmla="*/ 113 h 907"/>
                <a:gd name="T46" fmla="*/ 567 w 1361"/>
                <a:gd name="T47" fmla="*/ 0 h 907"/>
                <a:gd name="T48" fmla="*/ 340 w 1361"/>
                <a:gd name="T49" fmla="*/ 0 h 907"/>
                <a:gd name="T50" fmla="*/ 340 w 1361"/>
                <a:gd name="T51" fmla="*/ 113 h 907"/>
                <a:gd name="T52" fmla="*/ 227 w 1361"/>
                <a:gd name="T5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227" y="113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361" y="453"/>
                  </a:lnTo>
                  <a:lnTo>
                    <a:pt x="1361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87A636D3-965B-49FB-9415-5CD662F2E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764"/>
              <a:ext cx="567" cy="680"/>
            </a:xfrm>
            <a:custGeom>
              <a:avLst/>
              <a:gdLst>
                <a:gd name="T0" fmla="*/ 227 w 567"/>
                <a:gd name="T1" fmla="*/ 0 h 680"/>
                <a:gd name="T2" fmla="*/ 454 w 567"/>
                <a:gd name="T3" fmla="*/ 0 h 680"/>
                <a:gd name="T4" fmla="*/ 454 w 567"/>
                <a:gd name="T5" fmla="*/ 227 h 680"/>
                <a:gd name="T6" fmla="*/ 567 w 567"/>
                <a:gd name="T7" fmla="*/ 227 h 680"/>
                <a:gd name="T8" fmla="*/ 567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227 w 567"/>
                <a:gd name="T15" fmla="*/ 680 h 680"/>
                <a:gd name="T16" fmla="*/ 227 w 567"/>
                <a:gd name="T17" fmla="*/ 454 h 680"/>
                <a:gd name="T18" fmla="*/ 0 w 567"/>
                <a:gd name="T19" fmla="*/ 454 h 680"/>
                <a:gd name="T20" fmla="*/ 0 w 567"/>
                <a:gd name="T21" fmla="*/ 227 h 680"/>
                <a:gd name="T22" fmla="*/ 113 w 567"/>
                <a:gd name="T23" fmla="*/ 227 h 680"/>
                <a:gd name="T24" fmla="*/ 113 w 567"/>
                <a:gd name="T25" fmla="*/ 113 h 680"/>
                <a:gd name="T26" fmla="*/ 227 w 567"/>
                <a:gd name="T27" fmla="*/ 113 h 680"/>
                <a:gd name="T28" fmla="*/ 227 w 567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22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7" name="Freeform 179">
              <a:extLst>
                <a:ext uri="{FF2B5EF4-FFF2-40B4-BE49-F238E27FC236}">
                  <a16:creationId xmlns:a16="http://schemas.microsoft.com/office/drawing/2014/main" id="{014B58FD-9FE7-43EC-A49A-9404521E9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197"/>
              <a:ext cx="907" cy="680"/>
            </a:xfrm>
            <a:custGeom>
              <a:avLst/>
              <a:gdLst>
                <a:gd name="T0" fmla="*/ 907 w 907"/>
                <a:gd name="T1" fmla="*/ 567 h 680"/>
                <a:gd name="T2" fmla="*/ 907 w 907"/>
                <a:gd name="T3" fmla="*/ 227 h 680"/>
                <a:gd name="T4" fmla="*/ 680 w 907"/>
                <a:gd name="T5" fmla="*/ 227 h 680"/>
                <a:gd name="T6" fmla="*/ 680 w 907"/>
                <a:gd name="T7" fmla="*/ 113 h 680"/>
                <a:gd name="T8" fmla="*/ 567 w 907"/>
                <a:gd name="T9" fmla="*/ 113 h 680"/>
                <a:gd name="T10" fmla="*/ 567 w 907"/>
                <a:gd name="T11" fmla="*/ 0 h 680"/>
                <a:gd name="T12" fmla="*/ 340 w 907"/>
                <a:gd name="T13" fmla="*/ 0 h 680"/>
                <a:gd name="T14" fmla="*/ 340 w 907"/>
                <a:gd name="T15" fmla="*/ 113 h 680"/>
                <a:gd name="T16" fmla="*/ 113 w 907"/>
                <a:gd name="T17" fmla="*/ 113 h 680"/>
                <a:gd name="T18" fmla="*/ 113 w 907"/>
                <a:gd name="T19" fmla="*/ 227 h 680"/>
                <a:gd name="T20" fmla="*/ 0 w 907"/>
                <a:gd name="T21" fmla="*/ 227 h 680"/>
                <a:gd name="T22" fmla="*/ 0 w 907"/>
                <a:gd name="T23" fmla="*/ 340 h 680"/>
                <a:gd name="T24" fmla="*/ 227 w 907"/>
                <a:gd name="T25" fmla="*/ 340 h 680"/>
                <a:gd name="T26" fmla="*/ 227 w 907"/>
                <a:gd name="T27" fmla="*/ 680 h 680"/>
                <a:gd name="T28" fmla="*/ 454 w 907"/>
                <a:gd name="T29" fmla="*/ 680 h 680"/>
                <a:gd name="T30" fmla="*/ 454 w 907"/>
                <a:gd name="T31" fmla="*/ 454 h 680"/>
                <a:gd name="T32" fmla="*/ 794 w 907"/>
                <a:gd name="T33" fmla="*/ 454 h 680"/>
                <a:gd name="T34" fmla="*/ 794 w 907"/>
                <a:gd name="T35" fmla="*/ 567 h 680"/>
                <a:gd name="T36" fmla="*/ 907 w 907"/>
                <a:gd name="T3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0">
                  <a:moveTo>
                    <a:pt x="907" y="567"/>
                  </a:move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8" name="Freeform 180">
              <a:extLst>
                <a:ext uri="{FF2B5EF4-FFF2-40B4-BE49-F238E27FC236}">
                  <a16:creationId xmlns:a16="http://schemas.microsoft.com/office/drawing/2014/main" id="{77A04F9E-6218-4B40-BB6B-8191AEC82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30"/>
              <a:ext cx="907" cy="794"/>
            </a:xfrm>
            <a:custGeom>
              <a:avLst/>
              <a:gdLst>
                <a:gd name="T0" fmla="*/ 794 w 907"/>
                <a:gd name="T1" fmla="*/ 227 h 794"/>
                <a:gd name="T2" fmla="*/ 794 w 907"/>
                <a:gd name="T3" fmla="*/ 340 h 794"/>
                <a:gd name="T4" fmla="*/ 907 w 907"/>
                <a:gd name="T5" fmla="*/ 340 h 794"/>
                <a:gd name="T6" fmla="*/ 907 w 907"/>
                <a:gd name="T7" fmla="*/ 567 h 794"/>
                <a:gd name="T8" fmla="*/ 680 w 907"/>
                <a:gd name="T9" fmla="*/ 567 h 794"/>
                <a:gd name="T10" fmla="*/ 680 w 907"/>
                <a:gd name="T11" fmla="*/ 680 h 794"/>
                <a:gd name="T12" fmla="*/ 453 w 907"/>
                <a:gd name="T13" fmla="*/ 680 h 794"/>
                <a:gd name="T14" fmla="*/ 453 w 907"/>
                <a:gd name="T15" fmla="*/ 794 h 794"/>
                <a:gd name="T16" fmla="*/ 227 w 907"/>
                <a:gd name="T17" fmla="*/ 794 h 794"/>
                <a:gd name="T18" fmla="*/ 227 w 907"/>
                <a:gd name="T19" fmla="*/ 567 h 794"/>
                <a:gd name="T20" fmla="*/ 113 w 907"/>
                <a:gd name="T21" fmla="*/ 567 h 794"/>
                <a:gd name="T22" fmla="*/ 113 w 907"/>
                <a:gd name="T23" fmla="*/ 340 h 794"/>
                <a:gd name="T24" fmla="*/ 0 w 907"/>
                <a:gd name="T25" fmla="*/ 340 h 794"/>
                <a:gd name="T26" fmla="*/ 0 w 907"/>
                <a:gd name="T27" fmla="*/ 227 h 794"/>
                <a:gd name="T28" fmla="*/ 340 w 907"/>
                <a:gd name="T29" fmla="*/ 227 h 794"/>
                <a:gd name="T30" fmla="*/ 340 w 907"/>
                <a:gd name="T31" fmla="*/ 113 h 794"/>
                <a:gd name="T32" fmla="*/ 453 w 907"/>
                <a:gd name="T33" fmla="*/ 113 h 794"/>
                <a:gd name="T34" fmla="*/ 453 w 907"/>
                <a:gd name="T35" fmla="*/ 0 h 794"/>
                <a:gd name="T36" fmla="*/ 567 w 907"/>
                <a:gd name="T37" fmla="*/ 0 h 794"/>
                <a:gd name="T38" fmla="*/ 567 w 907"/>
                <a:gd name="T39" fmla="*/ 227 h 794"/>
                <a:gd name="T40" fmla="*/ 794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9" name="Freeform 181">
              <a:extLst>
                <a:ext uri="{FF2B5EF4-FFF2-40B4-BE49-F238E27FC236}">
                  <a16:creationId xmlns:a16="http://schemas.microsoft.com/office/drawing/2014/main" id="{E37EC44D-27EF-4E46-A707-1B16EE827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145"/>
              <a:ext cx="793" cy="908"/>
            </a:xfrm>
            <a:custGeom>
              <a:avLst/>
              <a:gdLst>
                <a:gd name="T0" fmla="*/ 567 w 793"/>
                <a:gd name="T1" fmla="*/ 0 h 908"/>
                <a:gd name="T2" fmla="*/ 340 w 793"/>
                <a:gd name="T3" fmla="*/ 0 h 908"/>
                <a:gd name="T4" fmla="*/ 340 w 793"/>
                <a:gd name="T5" fmla="*/ 341 h 908"/>
                <a:gd name="T6" fmla="*/ 226 w 793"/>
                <a:gd name="T7" fmla="*/ 341 h 908"/>
                <a:gd name="T8" fmla="*/ 226 w 793"/>
                <a:gd name="T9" fmla="*/ 454 h 908"/>
                <a:gd name="T10" fmla="*/ 113 w 793"/>
                <a:gd name="T11" fmla="*/ 454 h 908"/>
                <a:gd name="T12" fmla="*/ 113 w 793"/>
                <a:gd name="T13" fmla="*/ 567 h 908"/>
                <a:gd name="T14" fmla="*/ 0 w 793"/>
                <a:gd name="T15" fmla="*/ 567 h 908"/>
                <a:gd name="T16" fmla="*/ 0 w 793"/>
                <a:gd name="T17" fmla="*/ 908 h 908"/>
                <a:gd name="T18" fmla="*/ 113 w 793"/>
                <a:gd name="T19" fmla="*/ 908 h 908"/>
                <a:gd name="T20" fmla="*/ 113 w 793"/>
                <a:gd name="T21" fmla="*/ 794 h 908"/>
                <a:gd name="T22" fmla="*/ 226 w 793"/>
                <a:gd name="T23" fmla="*/ 794 h 908"/>
                <a:gd name="T24" fmla="*/ 226 w 793"/>
                <a:gd name="T25" fmla="*/ 681 h 908"/>
                <a:gd name="T26" fmla="*/ 340 w 793"/>
                <a:gd name="T27" fmla="*/ 681 h 908"/>
                <a:gd name="T28" fmla="*/ 340 w 793"/>
                <a:gd name="T29" fmla="*/ 567 h 908"/>
                <a:gd name="T30" fmla="*/ 680 w 793"/>
                <a:gd name="T31" fmla="*/ 567 h 908"/>
                <a:gd name="T32" fmla="*/ 680 w 793"/>
                <a:gd name="T33" fmla="*/ 454 h 908"/>
                <a:gd name="T34" fmla="*/ 793 w 793"/>
                <a:gd name="T35" fmla="*/ 454 h 908"/>
                <a:gd name="T36" fmla="*/ 793 w 793"/>
                <a:gd name="T37" fmla="*/ 341 h 908"/>
                <a:gd name="T38" fmla="*/ 567 w 793"/>
                <a:gd name="T39" fmla="*/ 341 h 908"/>
                <a:gd name="T40" fmla="*/ 567 w 793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908">
                  <a:moveTo>
                    <a:pt x="567" y="0"/>
                  </a:moveTo>
                  <a:lnTo>
                    <a:pt x="340" y="0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0" name="Freeform 182">
              <a:extLst>
                <a:ext uri="{FF2B5EF4-FFF2-40B4-BE49-F238E27FC236}">
                  <a16:creationId xmlns:a16="http://schemas.microsoft.com/office/drawing/2014/main" id="{7C1EEE7D-B6AD-45E0-9005-AD90B8599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919"/>
              <a:ext cx="454" cy="567"/>
            </a:xfrm>
            <a:custGeom>
              <a:avLst/>
              <a:gdLst>
                <a:gd name="T0" fmla="*/ 0 w 454"/>
                <a:gd name="T1" fmla="*/ 226 h 567"/>
                <a:gd name="T2" fmla="*/ 0 w 454"/>
                <a:gd name="T3" fmla="*/ 0 h 567"/>
                <a:gd name="T4" fmla="*/ 227 w 454"/>
                <a:gd name="T5" fmla="*/ 0 h 567"/>
                <a:gd name="T6" fmla="*/ 227 w 454"/>
                <a:gd name="T7" fmla="*/ 113 h 567"/>
                <a:gd name="T8" fmla="*/ 340 w 454"/>
                <a:gd name="T9" fmla="*/ 113 h 567"/>
                <a:gd name="T10" fmla="*/ 340 w 454"/>
                <a:gd name="T11" fmla="*/ 226 h 567"/>
                <a:gd name="T12" fmla="*/ 454 w 454"/>
                <a:gd name="T13" fmla="*/ 226 h 567"/>
                <a:gd name="T14" fmla="*/ 454 w 454"/>
                <a:gd name="T15" fmla="*/ 453 h 567"/>
                <a:gd name="T16" fmla="*/ 340 w 454"/>
                <a:gd name="T17" fmla="*/ 453 h 567"/>
                <a:gd name="T18" fmla="*/ 340 w 454"/>
                <a:gd name="T19" fmla="*/ 567 h 567"/>
                <a:gd name="T20" fmla="*/ 227 w 454"/>
                <a:gd name="T21" fmla="*/ 567 h 567"/>
                <a:gd name="T22" fmla="*/ 114 w 454"/>
                <a:gd name="T23" fmla="*/ 567 h 567"/>
                <a:gd name="T24" fmla="*/ 114 w 454"/>
                <a:gd name="T25" fmla="*/ 226 h 567"/>
                <a:gd name="T26" fmla="*/ 0 w 454"/>
                <a:gd name="T2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567">
                  <a:moveTo>
                    <a:pt x="0" y="226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2" name="Freeform 184">
              <a:extLst>
                <a:ext uri="{FF2B5EF4-FFF2-40B4-BE49-F238E27FC236}">
                  <a16:creationId xmlns:a16="http://schemas.microsoft.com/office/drawing/2014/main" id="{4C6F47F6-B885-45F0-B5D9-998E6BBA2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692"/>
              <a:ext cx="681" cy="907"/>
            </a:xfrm>
            <a:custGeom>
              <a:avLst/>
              <a:gdLst>
                <a:gd name="T0" fmla="*/ 681 w 681"/>
                <a:gd name="T1" fmla="*/ 0 h 907"/>
                <a:gd name="T2" fmla="*/ 0 w 681"/>
                <a:gd name="T3" fmla="*/ 0 h 907"/>
                <a:gd name="T4" fmla="*/ 0 w 681"/>
                <a:gd name="T5" fmla="*/ 227 h 907"/>
                <a:gd name="T6" fmla="*/ 114 w 681"/>
                <a:gd name="T7" fmla="*/ 227 h 907"/>
                <a:gd name="T8" fmla="*/ 114 w 681"/>
                <a:gd name="T9" fmla="*/ 680 h 907"/>
                <a:gd name="T10" fmla="*/ 0 w 681"/>
                <a:gd name="T11" fmla="*/ 680 h 907"/>
                <a:gd name="T12" fmla="*/ 0 w 681"/>
                <a:gd name="T13" fmla="*/ 907 h 907"/>
                <a:gd name="T14" fmla="*/ 114 w 681"/>
                <a:gd name="T15" fmla="*/ 907 h 907"/>
                <a:gd name="T16" fmla="*/ 114 w 681"/>
                <a:gd name="T17" fmla="*/ 794 h 907"/>
                <a:gd name="T18" fmla="*/ 227 w 681"/>
                <a:gd name="T19" fmla="*/ 794 h 907"/>
                <a:gd name="T20" fmla="*/ 227 w 681"/>
                <a:gd name="T21" fmla="*/ 680 h 907"/>
                <a:gd name="T22" fmla="*/ 341 w 681"/>
                <a:gd name="T23" fmla="*/ 680 h 907"/>
                <a:gd name="T24" fmla="*/ 341 w 681"/>
                <a:gd name="T25" fmla="*/ 453 h 907"/>
                <a:gd name="T26" fmla="*/ 567 w 681"/>
                <a:gd name="T27" fmla="*/ 453 h 907"/>
                <a:gd name="T28" fmla="*/ 567 w 681"/>
                <a:gd name="T29" fmla="*/ 340 h 907"/>
                <a:gd name="T30" fmla="*/ 681 w 681"/>
                <a:gd name="T31" fmla="*/ 340 h 907"/>
                <a:gd name="T32" fmla="*/ 681 w 681"/>
                <a:gd name="T33" fmla="*/ 227 h 907"/>
                <a:gd name="T34" fmla="*/ 567 w 681"/>
                <a:gd name="T35" fmla="*/ 227 h 907"/>
                <a:gd name="T36" fmla="*/ 567 w 681"/>
                <a:gd name="T37" fmla="*/ 113 h 907"/>
                <a:gd name="T38" fmla="*/ 681 w 681"/>
                <a:gd name="T39" fmla="*/ 113 h 907"/>
                <a:gd name="T40" fmla="*/ 681 w 68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907">
                  <a:moveTo>
                    <a:pt x="681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4" name="Freeform 186">
              <a:extLst>
                <a:ext uri="{FF2B5EF4-FFF2-40B4-BE49-F238E27FC236}">
                  <a16:creationId xmlns:a16="http://schemas.microsoft.com/office/drawing/2014/main" id="{B0E06F32-1EB1-46DC-81EB-E7BF15FC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71"/>
              <a:ext cx="454" cy="794"/>
            </a:xfrm>
            <a:custGeom>
              <a:avLst/>
              <a:gdLst>
                <a:gd name="T0" fmla="*/ 340 w 454"/>
                <a:gd name="T1" fmla="*/ 0 h 794"/>
                <a:gd name="T2" fmla="*/ 340 w 454"/>
                <a:gd name="T3" fmla="*/ 227 h 794"/>
                <a:gd name="T4" fmla="*/ 0 w 454"/>
                <a:gd name="T5" fmla="*/ 227 h 794"/>
                <a:gd name="T6" fmla="*/ 0 w 454"/>
                <a:gd name="T7" fmla="*/ 681 h 794"/>
                <a:gd name="T8" fmla="*/ 113 w 454"/>
                <a:gd name="T9" fmla="*/ 681 h 794"/>
                <a:gd name="T10" fmla="*/ 113 w 454"/>
                <a:gd name="T11" fmla="*/ 794 h 794"/>
                <a:gd name="T12" fmla="*/ 340 w 454"/>
                <a:gd name="T13" fmla="*/ 794 h 794"/>
                <a:gd name="T14" fmla="*/ 340 w 454"/>
                <a:gd name="T15" fmla="*/ 340 h 794"/>
                <a:gd name="T16" fmla="*/ 454 w 454"/>
                <a:gd name="T17" fmla="*/ 340 h 794"/>
                <a:gd name="T18" fmla="*/ 454 w 454"/>
                <a:gd name="T19" fmla="*/ 0 h 794"/>
                <a:gd name="T20" fmla="*/ 340 w 454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794">
                  <a:moveTo>
                    <a:pt x="340" y="0"/>
                  </a:move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5" name="Freeform 187">
              <a:extLst>
                <a:ext uri="{FF2B5EF4-FFF2-40B4-BE49-F238E27FC236}">
                  <a16:creationId xmlns:a16="http://schemas.microsoft.com/office/drawing/2014/main" id="{7FDFE6B7-04A7-40E1-816C-E4F46DF95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85"/>
              <a:ext cx="680" cy="1360"/>
            </a:xfrm>
            <a:custGeom>
              <a:avLst/>
              <a:gdLst>
                <a:gd name="T0" fmla="*/ 227 w 680"/>
                <a:gd name="T1" fmla="*/ 0 h 1360"/>
                <a:gd name="T2" fmla="*/ 453 w 680"/>
                <a:gd name="T3" fmla="*/ 0 h 1360"/>
                <a:gd name="T4" fmla="*/ 453 w 680"/>
                <a:gd name="T5" fmla="*/ 453 h 1360"/>
                <a:gd name="T6" fmla="*/ 567 w 680"/>
                <a:gd name="T7" fmla="*/ 453 h 1360"/>
                <a:gd name="T8" fmla="*/ 567 w 680"/>
                <a:gd name="T9" fmla="*/ 680 h 1360"/>
                <a:gd name="T10" fmla="*/ 680 w 680"/>
                <a:gd name="T11" fmla="*/ 680 h 1360"/>
                <a:gd name="T12" fmla="*/ 680 w 680"/>
                <a:gd name="T13" fmla="*/ 907 h 1360"/>
                <a:gd name="T14" fmla="*/ 453 w 680"/>
                <a:gd name="T15" fmla="*/ 907 h 1360"/>
                <a:gd name="T16" fmla="*/ 453 w 680"/>
                <a:gd name="T17" fmla="*/ 1134 h 1360"/>
                <a:gd name="T18" fmla="*/ 567 w 680"/>
                <a:gd name="T19" fmla="*/ 1134 h 1360"/>
                <a:gd name="T20" fmla="*/ 567 w 680"/>
                <a:gd name="T21" fmla="*/ 1360 h 1360"/>
                <a:gd name="T22" fmla="*/ 453 w 680"/>
                <a:gd name="T23" fmla="*/ 1360 h 1360"/>
                <a:gd name="T24" fmla="*/ 453 w 680"/>
                <a:gd name="T25" fmla="*/ 1247 h 1360"/>
                <a:gd name="T26" fmla="*/ 340 w 680"/>
                <a:gd name="T27" fmla="*/ 1247 h 1360"/>
                <a:gd name="T28" fmla="*/ 340 w 680"/>
                <a:gd name="T29" fmla="*/ 1134 h 1360"/>
                <a:gd name="T30" fmla="*/ 113 w 680"/>
                <a:gd name="T31" fmla="*/ 1134 h 1360"/>
                <a:gd name="T32" fmla="*/ 113 w 680"/>
                <a:gd name="T33" fmla="*/ 907 h 1360"/>
                <a:gd name="T34" fmla="*/ 0 w 680"/>
                <a:gd name="T35" fmla="*/ 907 h 1360"/>
                <a:gd name="T36" fmla="*/ 0 w 680"/>
                <a:gd name="T37" fmla="*/ 680 h 1360"/>
                <a:gd name="T38" fmla="*/ 113 w 680"/>
                <a:gd name="T39" fmla="*/ 680 h 1360"/>
                <a:gd name="T40" fmla="*/ 113 w 680"/>
                <a:gd name="T41" fmla="*/ 226 h 1360"/>
                <a:gd name="T42" fmla="*/ 227 w 680"/>
                <a:gd name="T43" fmla="*/ 226 h 1360"/>
                <a:gd name="T44" fmla="*/ 227 w 680"/>
                <a:gd name="T45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360">
                  <a:moveTo>
                    <a:pt x="227" y="0"/>
                  </a:moveTo>
                  <a:lnTo>
                    <a:pt x="453" y="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6" name="Freeform 188">
              <a:extLst>
                <a:ext uri="{FF2B5EF4-FFF2-40B4-BE49-F238E27FC236}">
                  <a16:creationId xmlns:a16="http://schemas.microsoft.com/office/drawing/2014/main" id="{81C650DC-65B3-4B3E-AA0E-B99F918B6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346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7" name="Freeform 189">
              <a:extLst>
                <a:ext uri="{FF2B5EF4-FFF2-40B4-BE49-F238E27FC236}">
                  <a16:creationId xmlns:a16="http://schemas.microsoft.com/office/drawing/2014/main" id="{927FFE6C-52B2-49C0-B0C9-090656B95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011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227 w 454"/>
                <a:gd name="T3" fmla="*/ 0 h 454"/>
                <a:gd name="T4" fmla="*/ 227 w 454"/>
                <a:gd name="T5" fmla="*/ 227 h 454"/>
                <a:gd name="T6" fmla="*/ 454 w 454"/>
                <a:gd name="T7" fmla="*/ 227 h 454"/>
                <a:gd name="T8" fmla="*/ 454 w 454"/>
                <a:gd name="T9" fmla="*/ 454 h 454"/>
                <a:gd name="T10" fmla="*/ 114 w 454"/>
                <a:gd name="T11" fmla="*/ 454 h 454"/>
                <a:gd name="T12" fmla="*/ 114 w 454"/>
                <a:gd name="T13" fmla="*/ 227 h 454"/>
                <a:gd name="T14" fmla="*/ 0 w 454"/>
                <a:gd name="T15" fmla="*/ 227 h 454"/>
                <a:gd name="T16" fmla="*/ 0 w 454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8" name="Freeform 190">
              <a:extLst>
                <a:ext uri="{FF2B5EF4-FFF2-40B4-BE49-F238E27FC236}">
                  <a16:creationId xmlns:a16="http://schemas.microsoft.com/office/drawing/2014/main" id="{C7702EE6-4DFB-4859-9CA1-63A383EC5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671"/>
              <a:ext cx="681" cy="681"/>
            </a:xfrm>
            <a:custGeom>
              <a:avLst/>
              <a:gdLst>
                <a:gd name="T0" fmla="*/ 227 w 681"/>
                <a:gd name="T1" fmla="*/ 681 h 681"/>
                <a:gd name="T2" fmla="*/ 454 w 681"/>
                <a:gd name="T3" fmla="*/ 681 h 681"/>
                <a:gd name="T4" fmla="*/ 454 w 681"/>
                <a:gd name="T5" fmla="*/ 567 h 681"/>
                <a:gd name="T6" fmla="*/ 681 w 681"/>
                <a:gd name="T7" fmla="*/ 567 h 681"/>
                <a:gd name="T8" fmla="*/ 681 w 681"/>
                <a:gd name="T9" fmla="*/ 0 h 681"/>
                <a:gd name="T10" fmla="*/ 567 w 681"/>
                <a:gd name="T11" fmla="*/ 0 h 681"/>
                <a:gd name="T12" fmla="*/ 567 w 681"/>
                <a:gd name="T13" fmla="*/ 114 h 681"/>
                <a:gd name="T14" fmla="*/ 114 w 681"/>
                <a:gd name="T15" fmla="*/ 114 h 681"/>
                <a:gd name="T16" fmla="*/ 114 w 681"/>
                <a:gd name="T17" fmla="*/ 340 h 681"/>
                <a:gd name="T18" fmla="*/ 0 w 681"/>
                <a:gd name="T19" fmla="*/ 340 h 681"/>
                <a:gd name="T20" fmla="*/ 0 w 681"/>
                <a:gd name="T21" fmla="*/ 567 h 681"/>
                <a:gd name="T22" fmla="*/ 227 w 681"/>
                <a:gd name="T23" fmla="*/ 567 h 681"/>
                <a:gd name="T24" fmla="*/ 227 w 681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227" y="681"/>
                  </a:moveTo>
                  <a:lnTo>
                    <a:pt x="454" y="681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99" name="Freeform 191">
              <a:extLst>
                <a:ext uri="{FF2B5EF4-FFF2-40B4-BE49-F238E27FC236}">
                  <a16:creationId xmlns:a16="http://schemas.microsoft.com/office/drawing/2014/main" id="{662EB9D8-D6D4-4C89-BC81-45190B16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30"/>
              <a:ext cx="793" cy="907"/>
            </a:xfrm>
            <a:custGeom>
              <a:avLst/>
              <a:gdLst>
                <a:gd name="T0" fmla="*/ 340 w 793"/>
                <a:gd name="T1" fmla="*/ 0 h 907"/>
                <a:gd name="T2" fmla="*/ 340 w 793"/>
                <a:gd name="T3" fmla="*/ 113 h 907"/>
                <a:gd name="T4" fmla="*/ 0 w 793"/>
                <a:gd name="T5" fmla="*/ 113 h 907"/>
                <a:gd name="T6" fmla="*/ 0 w 793"/>
                <a:gd name="T7" fmla="*/ 340 h 907"/>
                <a:gd name="T8" fmla="*/ 113 w 793"/>
                <a:gd name="T9" fmla="*/ 340 h 907"/>
                <a:gd name="T10" fmla="*/ 113 w 793"/>
                <a:gd name="T11" fmla="*/ 680 h 907"/>
                <a:gd name="T12" fmla="*/ 226 w 793"/>
                <a:gd name="T13" fmla="*/ 680 h 907"/>
                <a:gd name="T14" fmla="*/ 226 w 793"/>
                <a:gd name="T15" fmla="*/ 794 h 907"/>
                <a:gd name="T16" fmla="*/ 453 w 793"/>
                <a:gd name="T17" fmla="*/ 794 h 907"/>
                <a:gd name="T18" fmla="*/ 453 w 793"/>
                <a:gd name="T19" fmla="*/ 907 h 907"/>
                <a:gd name="T20" fmla="*/ 567 w 793"/>
                <a:gd name="T21" fmla="*/ 907 h 907"/>
                <a:gd name="T22" fmla="*/ 567 w 793"/>
                <a:gd name="T23" fmla="*/ 794 h 907"/>
                <a:gd name="T24" fmla="*/ 680 w 793"/>
                <a:gd name="T25" fmla="*/ 794 h 907"/>
                <a:gd name="T26" fmla="*/ 680 w 793"/>
                <a:gd name="T27" fmla="*/ 454 h 907"/>
                <a:gd name="T28" fmla="*/ 680 w 793"/>
                <a:gd name="T29" fmla="*/ 340 h 907"/>
                <a:gd name="T30" fmla="*/ 793 w 793"/>
                <a:gd name="T31" fmla="*/ 340 h 907"/>
                <a:gd name="T32" fmla="*/ 793 w 793"/>
                <a:gd name="T33" fmla="*/ 227 h 907"/>
                <a:gd name="T34" fmla="*/ 680 w 793"/>
                <a:gd name="T35" fmla="*/ 227 h 907"/>
                <a:gd name="T36" fmla="*/ 680 w 793"/>
                <a:gd name="T37" fmla="*/ 113 h 907"/>
                <a:gd name="T38" fmla="*/ 453 w 793"/>
                <a:gd name="T39" fmla="*/ 113 h 907"/>
                <a:gd name="T40" fmla="*/ 453 w 793"/>
                <a:gd name="T41" fmla="*/ 0 h 907"/>
                <a:gd name="T42" fmla="*/ 340 w 793"/>
                <a:gd name="T4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3" h="907">
                  <a:moveTo>
                    <a:pt x="340" y="0"/>
                  </a:move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0" name="Freeform 192">
              <a:extLst>
                <a:ext uri="{FF2B5EF4-FFF2-40B4-BE49-F238E27FC236}">
                  <a16:creationId xmlns:a16="http://schemas.microsoft.com/office/drawing/2014/main" id="{0DA65527-B377-4A8F-BB92-CF06C96D7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1084"/>
              <a:ext cx="453" cy="567"/>
            </a:xfrm>
            <a:custGeom>
              <a:avLst/>
              <a:gdLst>
                <a:gd name="T0" fmla="*/ 113 w 453"/>
                <a:gd name="T1" fmla="*/ 0 h 567"/>
                <a:gd name="T2" fmla="*/ 340 w 453"/>
                <a:gd name="T3" fmla="*/ 0 h 567"/>
                <a:gd name="T4" fmla="*/ 340 w 453"/>
                <a:gd name="T5" fmla="*/ 113 h 567"/>
                <a:gd name="T6" fmla="*/ 453 w 453"/>
                <a:gd name="T7" fmla="*/ 113 h 567"/>
                <a:gd name="T8" fmla="*/ 453 w 453"/>
                <a:gd name="T9" fmla="*/ 453 h 567"/>
                <a:gd name="T10" fmla="*/ 340 w 453"/>
                <a:gd name="T11" fmla="*/ 453 h 567"/>
                <a:gd name="T12" fmla="*/ 340 w 453"/>
                <a:gd name="T13" fmla="*/ 567 h 567"/>
                <a:gd name="T14" fmla="*/ 113 w 453"/>
                <a:gd name="T15" fmla="*/ 567 h 567"/>
                <a:gd name="T16" fmla="*/ 113 w 453"/>
                <a:gd name="T17" fmla="*/ 453 h 567"/>
                <a:gd name="T18" fmla="*/ 0 w 453"/>
                <a:gd name="T19" fmla="*/ 453 h 567"/>
                <a:gd name="T20" fmla="*/ 0 w 453"/>
                <a:gd name="T21" fmla="*/ 340 h 567"/>
                <a:gd name="T22" fmla="*/ 113 w 453"/>
                <a:gd name="T23" fmla="*/ 340 h 567"/>
                <a:gd name="T24" fmla="*/ 113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1" name="Freeform 193">
              <a:extLst>
                <a:ext uri="{FF2B5EF4-FFF2-40B4-BE49-F238E27FC236}">
                  <a16:creationId xmlns:a16="http://schemas.microsoft.com/office/drawing/2014/main" id="{9ACE871F-6E02-4921-AE52-805D6E662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991"/>
              <a:ext cx="907" cy="1020"/>
            </a:xfrm>
            <a:custGeom>
              <a:avLst/>
              <a:gdLst>
                <a:gd name="T0" fmla="*/ 0 w 907"/>
                <a:gd name="T1" fmla="*/ 0 h 1020"/>
                <a:gd name="T2" fmla="*/ 227 w 907"/>
                <a:gd name="T3" fmla="*/ 0 h 1020"/>
                <a:gd name="T4" fmla="*/ 227 w 907"/>
                <a:gd name="T5" fmla="*/ 113 h 1020"/>
                <a:gd name="T6" fmla="*/ 340 w 907"/>
                <a:gd name="T7" fmla="*/ 113 h 1020"/>
                <a:gd name="T8" fmla="*/ 340 w 907"/>
                <a:gd name="T9" fmla="*/ 227 h 1020"/>
                <a:gd name="T10" fmla="*/ 454 w 907"/>
                <a:gd name="T11" fmla="*/ 227 h 1020"/>
                <a:gd name="T12" fmla="*/ 454 w 907"/>
                <a:gd name="T13" fmla="*/ 567 h 1020"/>
                <a:gd name="T14" fmla="*/ 794 w 907"/>
                <a:gd name="T15" fmla="*/ 567 h 1020"/>
                <a:gd name="T16" fmla="*/ 794 w 907"/>
                <a:gd name="T17" fmla="*/ 680 h 1020"/>
                <a:gd name="T18" fmla="*/ 907 w 907"/>
                <a:gd name="T19" fmla="*/ 680 h 1020"/>
                <a:gd name="T20" fmla="*/ 907 w 907"/>
                <a:gd name="T21" fmla="*/ 794 h 1020"/>
                <a:gd name="T22" fmla="*/ 454 w 907"/>
                <a:gd name="T23" fmla="*/ 794 h 1020"/>
                <a:gd name="T24" fmla="*/ 454 w 907"/>
                <a:gd name="T25" fmla="*/ 1020 h 1020"/>
                <a:gd name="T26" fmla="*/ 113 w 907"/>
                <a:gd name="T27" fmla="*/ 1020 h 1020"/>
                <a:gd name="T28" fmla="*/ 113 w 907"/>
                <a:gd name="T29" fmla="*/ 794 h 1020"/>
                <a:gd name="T30" fmla="*/ 0 w 907"/>
                <a:gd name="T31" fmla="*/ 794 h 1020"/>
                <a:gd name="T32" fmla="*/ 0 w 907"/>
                <a:gd name="T33" fmla="*/ 567 h 1020"/>
                <a:gd name="T34" fmla="*/ 113 w 907"/>
                <a:gd name="T35" fmla="*/ 567 h 1020"/>
                <a:gd name="T36" fmla="*/ 113 w 907"/>
                <a:gd name="T37" fmla="*/ 227 h 1020"/>
                <a:gd name="T38" fmla="*/ 0 w 907"/>
                <a:gd name="T39" fmla="*/ 227 h 1020"/>
                <a:gd name="T40" fmla="*/ 0 w 907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02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113" y="102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02" name="Freeform 194">
              <a:extLst>
                <a:ext uri="{FF2B5EF4-FFF2-40B4-BE49-F238E27FC236}">
                  <a16:creationId xmlns:a16="http://schemas.microsoft.com/office/drawing/2014/main" id="{83CF0B52-FC9A-4E80-80D7-EDACC7ACB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537"/>
              <a:ext cx="907" cy="1248"/>
            </a:xfrm>
            <a:custGeom>
              <a:avLst/>
              <a:gdLst>
                <a:gd name="T0" fmla="*/ 567 w 907"/>
                <a:gd name="T1" fmla="*/ 1134 h 1248"/>
                <a:gd name="T2" fmla="*/ 567 w 907"/>
                <a:gd name="T3" fmla="*/ 907 h 1248"/>
                <a:gd name="T4" fmla="*/ 340 w 907"/>
                <a:gd name="T5" fmla="*/ 907 h 1248"/>
                <a:gd name="T6" fmla="*/ 340 w 907"/>
                <a:gd name="T7" fmla="*/ 794 h 1248"/>
                <a:gd name="T8" fmla="*/ 227 w 907"/>
                <a:gd name="T9" fmla="*/ 794 h 1248"/>
                <a:gd name="T10" fmla="*/ 227 w 907"/>
                <a:gd name="T11" fmla="*/ 454 h 1248"/>
                <a:gd name="T12" fmla="*/ 114 w 907"/>
                <a:gd name="T13" fmla="*/ 454 h 1248"/>
                <a:gd name="T14" fmla="*/ 114 w 907"/>
                <a:gd name="T15" fmla="*/ 227 h 1248"/>
                <a:gd name="T16" fmla="*/ 0 w 907"/>
                <a:gd name="T17" fmla="*/ 227 h 1248"/>
                <a:gd name="T18" fmla="*/ 0 w 907"/>
                <a:gd name="T19" fmla="*/ 0 h 1248"/>
                <a:gd name="T20" fmla="*/ 227 w 907"/>
                <a:gd name="T21" fmla="*/ 0 h 1248"/>
                <a:gd name="T22" fmla="*/ 227 w 907"/>
                <a:gd name="T23" fmla="*/ 114 h 1248"/>
                <a:gd name="T24" fmla="*/ 454 w 907"/>
                <a:gd name="T25" fmla="*/ 114 h 1248"/>
                <a:gd name="T26" fmla="*/ 454 w 907"/>
                <a:gd name="T27" fmla="*/ 0 h 1248"/>
                <a:gd name="T28" fmla="*/ 907 w 907"/>
                <a:gd name="T29" fmla="*/ 0 h 1248"/>
                <a:gd name="T30" fmla="*/ 907 w 907"/>
                <a:gd name="T31" fmla="*/ 340 h 1248"/>
                <a:gd name="T32" fmla="*/ 794 w 907"/>
                <a:gd name="T33" fmla="*/ 340 h 1248"/>
                <a:gd name="T34" fmla="*/ 794 w 907"/>
                <a:gd name="T35" fmla="*/ 681 h 1248"/>
                <a:gd name="T36" fmla="*/ 907 w 907"/>
                <a:gd name="T37" fmla="*/ 681 h 1248"/>
                <a:gd name="T38" fmla="*/ 907 w 907"/>
                <a:gd name="T39" fmla="*/ 1021 h 1248"/>
                <a:gd name="T40" fmla="*/ 794 w 907"/>
                <a:gd name="T41" fmla="*/ 1021 h 1248"/>
                <a:gd name="T42" fmla="*/ 794 w 907"/>
                <a:gd name="T43" fmla="*/ 1248 h 1248"/>
                <a:gd name="T44" fmla="*/ 681 w 907"/>
                <a:gd name="T45" fmla="*/ 1248 h 1248"/>
                <a:gd name="T46" fmla="*/ 681 w 907"/>
                <a:gd name="T47" fmla="*/ 1134 h 1248"/>
                <a:gd name="T48" fmla="*/ 567 w 907"/>
                <a:gd name="T4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567" y="1134"/>
                  </a:moveTo>
                  <a:lnTo>
                    <a:pt x="56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15" name="Freeform 207">
              <a:extLst>
                <a:ext uri="{FF2B5EF4-FFF2-40B4-BE49-F238E27FC236}">
                  <a16:creationId xmlns:a16="http://schemas.microsoft.com/office/drawing/2014/main" id="{6BA0E3F4-389A-4564-98AA-72E038245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826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113 h 340"/>
                <a:gd name="T4" fmla="*/ 227 w 340"/>
                <a:gd name="T5" fmla="*/ 113 h 340"/>
                <a:gd name="T6" fmla="*/ 227 w 340"/>
                <a:gd name="T7" fmla="*/ 0 h 340"/>
                <a:gd name="T8" fmla="*/ 340 w 340"/>
                <a:gd name="T9" fmla="*/ 0 h 340"/>
                <a:gd name="T10" fmla="*/ 340 w 340"/>
                <a:gd name="T11" fmla="*/ 227 h 340"/>
                <a:gd name="T12" fmla="*/ 227 w 340"/>
                <a:gd name="T13" fmla="*/ 227 h 340"/>
                <a:gd name="T14" fmla="*/ 227 w 340"/>
                <a:gd name="T15" fmla="*/ 340 h 340"/>
                <a:gd name="T16" fmla="*/ 0 w 34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17" name="Group 209">
            <a:extLst>
              <a:ext uri="{FF2B5EF4-FFF2-40B4-BE49-F238E27FC236}">
                <a16:creationId xmlns:a16="http://schemas.microsoft.com/office/drawing/2014/main" id="{BB52DFF5-4FCC-48A1-9882-882FDDD5D499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10179436-E4CF-4F33-A993-DB5E8A49E3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17619" name="WordArt 211">
              <a:extLst>
                <a:ext uri="{FF2B5EF4-FFF2-40B4-BE49-F238E27FC236}">
                  <a16:creationId xmlns:a16="http://schemas.microsoft.com/office/drawing/2014/main" id="{7D71F966-40C4-4C22-B5BB-042E6CAD1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17620" name="Group 212">
            <a:extLst>
              <a:ext uri="{FF2B5EF4-FFF2-40B4-BE49-F238E27FC236}">
                <a16:creationId xmlns:a16="http://schemas.microsoft.com/office/drawing/2014/main" id="{06A8F934-7146-4A89-823B-3C457CC1ADE4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3F34D35F-8E15-4C7E-969E-FC21E09C09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17622" name="WordArt 214">
              <a:extLst>
                <a:ext uri="{FF2B5EF4-FFF2-40B4-BE49-F238E27FC236}">
                  <a16:creationId xmlns:a16="http://schemas.microsoft.com/office/drawing/2014/main" id="{9B81C263-09FA-4F73-9C24-B3CC2AF47B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17623" name="Group 215">
            <a:extLst>
              <a:ext uri="{FF2B5EF4-FFF2-40B4-BE49-F238E27FC236}">
                <a16:creationId xmlns:a16="http://schemas.microsoft.com/office/drawing/2014/main" id="{56B3611C-78C9-401D-97F8-78132B585CE9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47245F21-B4C3-49B7-986C-4E2C70ECBF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17625" name="WordArt 217">
              <a:extLst>
                <a:ext uri="{FF2B5EF4-FFF2-40B4-BE49-F238E27FC236}">
                  <a16:creationId xmlns:a16="http://schemas.microsoft.com/office/drawing/2014/main" id="{E27037C7-13E2-4331-92F2-2F99BF287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17626" name="Group 218">
            <a:extLst>
              <a:ext uri="{FF2B5EF4-FFF2-40B4-BE49-F238E27FC236}">
                <a16:creationId xmlns:a16="http://schemas.microsoft.com/office/drawing/2014/main" id="{4EFA5432-5C3C-4F79-83A7-E0E112DC9AB9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BAC81B29-1E54-4D20-A45D-1FBF6E73B8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17628" name="WordArt 220">
              <a:extLst>
                <a:ext uri="{FF2B5EF4-FFF2-40B4-BE49-F238E27FC236}">
                  <a16:creationId xmlns:a16="http://schemas.microsoft.com/office/drawing/2014/main" id="{48DC36E5-1E2A-46F5-9CE9-0AE8DA8489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17629" name="Group 221">
            <a:extLst>
              <a:ext uri="{FF2B5EF4-FFF2-40B4-BE49-F238E27FC236}">
                <a16:creationId xmlns:a16="http://schemas.microsoft.com/office/drawing/2014/main" id="{E14EAFAB-D0DE-4CEA-B90A-946B9CA8DF55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F860BE2F-C203-4B2B-90ED-DE310BF7AF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17631" name="WordArt 223">
              <a:extLst>
                <a:ext uri="{FF2B5EF4-FFF2-40B4-BE49-F238E27FC236}">
                  <a16:creationId xmlns:a16="http://schemas.microsoft.com/office/drawing/2014/main" id="{5B620B9A-E615-4776-93F6-19F456660E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17632" name="Group 224">
            <a:extLst>
              <a:ext uri="{FF2B5EF4-FFF2-40B4-BE49-F238E27FC236}">
                <a16:creationId xmlns:a16="http://schemas.microsoft.com/office/drawing/2014/main" id="{69DB9B6B-B2EE-48A8-BD58-2D07E2C945B9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798605CA-FC23-4B0F-92E6-B690D70D72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17634" name="WordArt 226">
              <a:extLst>
                <a:ext uri="{FF2B5EF4-FFF2-40B4-BE49-F238E27FC236}">
                  <a16:creationId xmlns:a16="http://schemas.microsoft.com/office/drawing/2014/main" id="{5F2C9388-B565-46C9-B355-372EED8451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17635" name="Group 227">
            <a:extLst>
              <a:ext uri="{FF2B5EF4-FFF2-40B4-BE49-F238E27FC236}">
                <a16:creationId xmlns:a16="http://schemas.microsoft.com/office/drawing/2014/main" id="{B33E6A79-B2DF-43D1-9855-3979B5B6E964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D70381B5-6160-4599-8A4F-04ABAE831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17637" name="WordArt 229">
              <a:extLst>
                <a:ext uri="{FF2B5EF4-FFF2-40B4-BE49-F238E27FC236}">
                  <a16:creationId xmlns:a16="http://schemas.microsoft.com/office/drawing/2014/main" id="{B4474EEC-99A3-49CF-9C2F-250050C56D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17638" name="Group 230">
            <a:extLst>
              <a:ext uri="{FF2B5EF4-FFF2-40B4-BE49-F238E27FC236}">
                <a16:creationId xmlns:a16="http://schemas.microsoft.com/office/drawing/2014/main" id="{86AE8E5E-E06A-4993-9946-51D37DF31276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926E2110-E2AE-450C-9E31-80461DABB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17640" name="WordArt 232">
              <a:extLst>
                <a:ext uri="{FF2B5EF4-FFF2-40B4-BE49-F238E27FC236}">
                  <a16:creationId xmlns:a16="http://schemas.microsoft.com/office/drawing/2014/main" id="{47D9C52F-F1E8-41B7-8DAB-CB36B61168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17641" name="Group 233">
            <a:extLst>
              <a:ext uri="{FF2B5EF4-FFF2-40B4-BE49-F238E27FC236}">
                <a16:creationId xmlns:a16="http://schemas.microsoft.com/office/drawing/2014/main" id="{4907E6C5-4833-4A1B-B64D-66E76F914303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13E65F79-7D2F-49DA-8C89-834EA9390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17643" name="WordArt 235">
              <a:extLst>
                <a:ext uri="{FF2B5EF4-FFF2-40B4-BE49-F238E27FC236}">
                  <a16:creationId xmlns:a16="http://schemas.microsoft.com/office/drawing/2014/main" id="{9868C53F-8F79-44B3-B151-A7401FEEFF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17644" name="Group 236">
            <a:extLst>
              <a:ext uri="{FF2B5EF4-FFF2-40B4-BE49-F238E27FC236}">
                <a16:creationId xmlns:a16="http://schemas.microsoft.com/office/drawing/2014/main" id="{4A808675-256C-4D9B-AB94-CA747B7A971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BE978DC7-DC52-4B45-BDC7-33FFB986A2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17646" name="WordArt 238">
              <a:extLst>
                <a:ext uri="{FF2B5EF4-FFF2-40B4-BE49-F238E27FC236}">
                  <a16:creationId xmlns:a16="http://schemas.microsoft.com/office/drawing/2014/main" id="{7DE170A9-81CF-4004-816D-DB40FF2414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17647" name="Group 239">
            <a:extLst>
              <a:ext uri="{FF2B5EF4-FFF2-40B4-BE49-F238E27FC236}">
                <a16:creationId xmlns:a16="http://schemas.microsoft.com/office/drawing/2014/main" id="{6FC60D6C-30F0-442D-8DA3-E663A5F1C2AC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D0C617EB-C841-4965-8259-524AEE139D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17649" name="WordArt 241">
              <a:extLst>
                <a:ext uri="{FF2B5EF4-FFF2-40B4-BE49-F238E27FC236}">
                  <a16:creationId xmlns:a16="http://schemas.microsoft.com/office/drawing/2014/main" id="{D6591C71-2594-4BA8-8D2A-1EF88423A4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17650" name="Group 242">
            <a:extLst>
              <a:ext uri="{FF2B5EF4-FFF2-40B4-BE49-F238E27FC236}">
                <a16:creationId xmlns:a16="http://schemas.microsoft.com/office/drawing/2014/main" id="{19DF1B9A-05AC-4A96-9E07-A11FD2B6F1BE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92C9B23F-C9BE-4C16-8EC2-E532911F82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17652" name="WordArt 244">
              <a:extLst>
                <a:ext uri="{FF2B5EF4-FFF2-40B4-BE49-F238E27FC236}">
                  <a16:creationId xmlns:a16="http://schemas.microsoft.com/office/drawing/2014/main" id="{BCFA3251-E0EC-4051-B096-68C80F409E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17653" name="Group 245">
            <a:extLst>
              <a:ext uri="{FF2B5EF4-FFF2-40B4-BE49-F238E27FC236}">
                <a16:creationId xmlns:a16="http://schemas.microsoft.com/office/drawing/2014/main" id="{67B05EA2-BBE8-4ABE-8031-C958204855D1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4C4E78E6-FA13-4813-B2BB-19D7B48AB6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17655" name="WordArt 247">
              <a:extLst>
                <a:ext uri="{FF2B5EF4-FFF2-40B4-BE49-F238E27FC236}">
                  <a16:creationId xmlns:a16="http://schemas.microsoft.com/office/drawing/2014/main" id="{79378DAD-A639-46D1-9E93-F5401AFD64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17656" name="Group 248">
            <a:extLst>
              <a:ext uri="{FF2B5EF4-FFF2-40B4-BE49-F238E27FC236}">
                <a16:creationId xmlns:a16="http://schemas.microsoft.com/office/drawing/2014/main" id="{286B19DF-B9CF-47B0-8E8F-BD41AE249547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A91E92F5-B3CB-4A83-9657-6A2598E97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17658" name="WordArt 250">
              <a:extLst>
                <a:ext uri="{FF2B5EF4-FFF2-40B4-BE49-F238E27FC236}">
                  <a16:creationId xmlns:a16="http://schemas.microsoft.com/office/drawing/2014/main" id="{D808B73D-4D74-47AF-82F6-7F6F80C902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17659" name="Group 251">
            <a:extLst>
              <a:ext uri="{FF2B5EF4-FFF2-40B4-BE49-F238E27FC236}">
                <a16:creationId xmlns:a16="http://schemas.microsoft.com/office/drawing/2014/main" id="{5FB656AB-77A3-4F22-AB45-FB75AB9C2FB6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6C1C291D-6F1D-4B6A-B764-B166CF1C31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17661" name="WordArt 253">
              <a:extLst>
                <a:ext uri="{FF2B5EF4-FFF2-40B4-BE49-F238E27FC236}">
                  <a16:creationId xmlns:a16="http://schemas.microsoft.com/office/drawing/2014/main" id="{9C08D346-8707-490B-8A7A-5851181EDF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17662" name="Group 254">
            <a:extLst>
              <a:ext uri="{FF2B5EF4-FFF2-40B4-BE49-F238E27FC236}">
                <a16:creationId xmlns:a16="http://schemas.microsoft.com/office/drawing/2014/main" id="{BC8207BF-38AF-44FD-87BA-FFB0678BB580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8057B928-F917-4F0A-BCF1-4A48E7789E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17664" name="WordArt 256">
              <a:extLst>
                <a:ext uri="{FF2B5EF4-FFF2-40B4-BE49-F238E27FC236}">
                  <a16:creationId xmlns:a16="http://schemas.microsoft.com/office/drawing/2014/main" id="{1259E0C8-274E-4B9D-A408-BAC4CFCC2A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17665" name="Group 257">
            <a:extLst>
              <a:ext uri="{FF2B5EF4-FFF2-40B4-BE49-F238E27FC236}">
                <a16:creationId xmlns:a16="http://schemas.microsoft.com/office/drawing/2014/main" id="{85BAC812-44CC-4145-9A66-883CD38CC5C9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A3AE4158-EFA7-4F8D-962C-9D56A3F4D1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17667" name="WordArt 259">
              <a:extLst>
                <a:ext uri="{FF2B5EF4-FFF2-40B4-BE49-F238E27FC236}">
                  <a16:creationId xmlns:a16="http://schemas.microsoft.com/office/drawing/2014/main" id="{53073596-21B9-4029-A230-F920CB254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17668" name="Group 260">
            <a:extLst>
              <a:ext uri="{FF2B5EF4-FFF2-40B4-BE49-F238E27FC236}">
                <a16:creationId xmlns:a16="http://schemas.microsoft.com/office/drawing/2014/main" id="{003992BF-905D-4A51-A548-855448F42F56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56CBC4B7-3BB2-4287-80BC-BA3532371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17670" name="WordArt 262">
              <a:extLst>
                <a:ext uri="{FF2B5EF4-FFF2-40B4-BE49-F238E27FC236}">
                  <a16:creationId xmlns:a16="http://schemas.microsoft.com/office/drawing/2014/main" id="{749F3135-CE4C-488C-9D5A-79C009F052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17671" name="Group 263">
            <a:extLst>
              <a:ext uri="{FF2B5EF4-FFF2-40B4-BE49-F238E27FC236}">
                <a16:creationId xmlns:a16="http://schemas.microsoft.com/office/drawing/2014/main" id="{C8904B69-C1C8-4A00-9D7B-B1CFD969D1FD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E050316A-C09C-4711-ADD5-78DA243867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17673" name="WordArt 265">
              <a:extLst>
                <a:ext uri="{FF2B5EF4-FFF2-40B4-BE49-F238E27FC236}">
                  <a16:creationId xmlns:a16="http://schemas.microsoft.com/office/drawing/2014/main" id="{005A128E-86E2-486B-ADC2-B0A73F2A3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17674" name="Group 266">
            <a:extLst>
              <a:ext uri="{FF2B5EF4-FFF2-40B4-BE49-F238E27FC236}">
                <a16:creationId xmlns:a16="http://schemas.microsoft.com/office/drawing/2014/main" id="{148C002D-F6C5-4DF6-8939-C5C7665358D6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4B22D4F7-D751-4FE5-B822-4727C0F392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17676" name="WordArt 268">
              <a:extLst>
                <a:ext uri="{FF2B5EF4-FFF2-40B4-BE49-F238E27FC236}">
                  <a16:creationId xmlns:a16="http://schemas.microsoft.com/office/drawing/2014/main" id="{5B0242DA-077B-4A05-A9FE-5E0B426FD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17677" name="Group 269">
            <a:extLst>
              <a:ext uri="{FF2B5EF4-FFF2-40B4-BE49-F238E27FC236}">
                <a16:creationId xmlns:a16="http://schemas.microsoft.com/office/drawing/2014/main" id="{4D6F4AA6-64BB-492D-AF58-246EC69F490E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4A31F68C-93BF-4B62-ABFE-5D01B9C9C0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17679" name="WordArt 271">
              <a:extLst>
                <a:ext uri="{FF2B5EF4-FFF2-40B4-BE49-F238E27FC236}">
                  <a16:creationId xmlns:a16="http://schemas.microsoft.com/office/drawing/2014/main" id="{ACE02367-3BB5-41BC-8E8B-D4E1A9FCCA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17680" name="Group 272">
            <a:extLst>
              <a:ext uri="{FF2B5EF4-FFF2-40B4-BE49-F238E27FC236}">
                <a16:creationId xmlns:a16="http://schemas.microsoft.com/office/drawing/2014/main" id="{703DADAE-645D-48C1-B79A-F0D069F9CDD2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4C5537DD-DDB9-443A-9EE9-DA3150C7C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17682" name="WordArt 274">
              <a:extLst>
                <a:ext uri="{FF2B5EF4-FFF2-40B4-BE49-F238E27FC236}">
                  <a16:creationId xmlns:a16="http://schemas.microsoft.com/office/drawing/2014/main" id="{A789CB6D-DAF6-45C5-88B9-BF995F813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17683" name="Group 275">
            <a:extLst>
              <a:ext uri="{FF2B5EF4-FFF2-40B4-BE49-F238E27FC236}">
                <a16:creationId xmlns:a16="http://schemas.microsoft.com/office/drawing/2014/main" id="{923B7958-18DC-4F7D-A981-C4EA8FFA368F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F3789394-5C0D-4AA7-8FAC-9607B849BA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17685" name="WordArt 277">
              <a:extLst>
                <a:ext uri="{FF2B5EF4-FFF2-40B4-BE49-F238E27FC236}">
                  <a16:creationId xmlns:a16="http://schemas.microsoft.com/office/drawing/2014/main" id="{8FE5BF7C-AA9C-4B47-BEDB-802BA76BA9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17686" name="Group 278">
            <a:extLst>
              <a:ext uri="{FF2B5EF4-FFF2-40B4-BE49-F238E27FC236}">
                <a16:creationId xmlns:a16="http://schemas.microsoft.com/office/drawing/2014/main" id="{7EAC7257-4F15-4CB2-A0BD-1D1151A5C4CA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7AEF54EC-729A-4CF7-9435-9CA18BEBA4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17688" name="WordArt 280">
              <a:extLst>
                <a:ext uri="{FF2B5EF4-FFF2-40B4-BE49-F238E27FC236}">
                  <a16:creationId xmlns:a16="http://schemas.microsoft.com/office/drawing/2014/main" id="{CF329584-7EBA-44B2-A89D-082B847FD2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17689" name="Group 281">
            <a:extLst>
              <a:ext uri="{FF2B5EF4-FFF2-40B4-BE49-F238E27FC236}">
                <a16:creationId xmlns:a16="http://schemas.microsoft.com/office/drawing/2014/main" id="{E6F8C48E-DD0A-4E25-94C6-ABD58C4C8FF8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6135D652-40BD-4B28-8FBB-65E215358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17691" name="WordArt 283">
              <a:extLst>
                <a:ext uri="{FF2B5EF4-FFF2-40B4-BE49-F238E27FC236}">
                  <a16:creationId xmlns:a16="http://schemas.microsoft.com/office/drawing/2014/main" id="{58D22909-B568-4C81-BB31-9C3C8F2ED9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17692" name="Group 284">
            <a:extLst>
              <a:ext uri="{FF2B5EF4-FFF2-40B4-BE49-F238E27FC236}">
                <a16:creationId xmlns:a16="http://schemas.microsoft.com/office/drawing/2014/main" id="{D0026E89-5D88-4255-9B2E-C1C0747DED62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F3BE9D00-D314-47CF-BB0D-6F216DEACA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17694" name="WordArt 286">
              <a:extLst>
                <a:ext uri="{FF2B5EF4-FFF2-40B4-BE49-F238E27FC236}">
                  <a16:creationId xmlns:a16="http://schemas.microsoft.com/office/drawing/2014/main" id="{BA576098-D487-4701-92A8-059B647463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17695" name="Group 287">
            <a:extLst>
              <a:ext uri="{FF2B5EF4-FFF2-40B4-BE49-F238E27FC236}">
                <a16:creationId xmlns:a16="http://schemas.microsoft.com/office/drawing/2014/main" id="{AD91D922-49DA-434B-BA59-64624BB6A965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E288B1C1-9877-4218-8B15-AD3A138AE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17697" name="WordArt 289">
              <a:extLst>
                <a:ext uri="{FF2B5EF4-FFF2-40B4-BE49-F238E27FC236}">
                  <a16:creationId xmlns:a16="http://schemas.microsoft.com/office/drawing/2014/main" id="{2F1ED1FC-E848-45A4-8BF6-5335462971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17698" name="Group 290">
            <a:extLst>
              <a:ext uri="{FF2B5EF4-FFF2-40B4-BE49-F238E27FC236}">
                <a16:creationId xmlns:a16="http://schemas.microsoft.com/office/drawing/2014/main" id="{7AEFB52D-A3E7-4328-AC00-D733935DC1DB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C8CED723-401E-4E6B-9341-01B2B25BE4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17700" name="WordArt 292">
              <a:extLst>
                <a:ext uri="{FF2B5EF4-FFF2-40B4-BE49-F238E27FC236}">
                  <a16:creationId xmlns:a16="http://schemas.microsoft.com/office/drawing/2014/main" id="{4C82DE90-BE27-48D9-9330-ABB0ED3EE0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17701" name="Group 293">
            <a:extLst>
              <a:ext uri="{FF2B5EF4-FFF2-40B4-BE49-F238E27FC236}">
                <a16:creationId xmlns:a16="http://schemas.microsoft.com/office/drawing/2014/main" id="{568E6FD7-46FA-4BA7-9EDC-2989DCB75B56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D41E5B1C-D5C6-4C55-9289-0A367F318B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17703" name="WordArt 295">
              <a:extLst>
                <a:ext uri="{FF2B5EF4-FFF2-40B4-BE49-F238E27FC236}">
                  <a16:creationId xmlns:a16="http://schemas.microsoft.com/office/drawing/2014/main" id="{FD1FE2B3-B0FF-4FCC-A4A6-D2845D32A5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17704" name="Group 296">
            <a:extLst>
              <a:ext uri="{FF2B5EF4-FFF2-40B4-BE49-F238E27FC236}">
                <a16:creationId xmlns:a16="http://schemas.microsoft.com/office/drawing/2014/main" id="{E6A6DE50-371D-4324-B676-7BCA0082FA54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25993D3E-872C-407B-A18A-57A5051EB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17706" name="WordArt 298">
              <a:extLst>
                <a:ext uri="{FF2B5EF4-FFF2-40B4-BE49-F238E27FC236}">
                  <a16:creationId xmlns:a16="http://schemas.microsoft.com/office/drawing/2014/main" id="{E4751127-21F9-45A2-B2F5-F45321C66D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17707" name="Group 299">
            <a:extLst>
              <a:ext uri="{FF2B5EF4-FFF2-40B4-BE49-F238E27FC236}">
                <a16:creationId xmlns:a16="http://schemas.microsoft.com/office/drawing/2014/main" id="{6741ADA7-F997-4B6C-827A-6C287D6263D9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2D8C31A2-F5E6-4FCC-A992-184FDA151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17709" name="WordArt 301">
              <a:extLst>
                <a:ext uri="{FF2B5EF4-FFF2-40B4-BE49-F238E27FC236}">
                  <a16:creationId xmlns:a16="http://schemas.microsoft.com/office/drawing/2014/main" id="{A0B8F939-7FA0-432C-ADC6-14D079136C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17710" name="Group 302">
            <a:extLst>
              <a:ext uri="{FF2B5EF4-FFF2-40B4-BE49-F238E27FC236}">
                <a16:creationId xmlns:a16="http://schemas.microsoft.com/office/drawing/2014/main" id="{2383B3C0-97B6-40BC-9986-27BE718B1B10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16D9E750-6BA7-4BD6-AF89-C991F2971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17712" name="WordArt 304">
              <a:extLst>
                <a:ext uri="{FF2B5EF4-FFF2-40B4-BE49-F238E27FC236}">
                  <a16:creationId xmlns:a16="http://schemas.microsoft.com/office/drawing/2014/main" id="{3CAD1CAE-714A-474D-8646-9B4E2D7A2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17713" name="Group 305">
            <a:extLst>
              <a:ext uri="{FF2B5EF4-FFF2-40B4-BE49-F238E27FC236}">
                <a16:creationId xmlns:a16="http://schemas.microsoft.com/office/drawing/2014/main" id="{B81F1C49-5A88-4E2D-AACB-2AE0511FB0DD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17714" name="WordArt 306">
              <a:extLst>
                <a:ext uri="{FF2B5EF4-FFF2-40B4-BE49-F238E27FC236}">
                  <a16:creationId xmlns:a16="http://schemas.microsoft.com/office/drawing/2014/main" id="{72DC6E6F-DDA5-4B8E-9A15-627A9F16F1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17715" name="WordArt 307">
              <a:extLst>
                <a:ext uri="{FF2B5EF4-FFF2-40B4-BE49-F238E27FC236}">
                  <a16:creationId xmlns:a16="http://schemas.microsoft.com/office/drawing/2014/main" id="{14937BC2-0CD1-446E-8DB3-405B0F5BEF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17716" name="Group 308">
            <a:extLst>
              <a:ext uri="{FF2B5EF4-FFF2-40B4-BE49-F238E27FC236}">
                <a16:creationId xmlns:a16="http://schemas.microsoft.com/office/drawing/2014/main" id="{120F9DC4-4132-40A9-A40F-53D32D8F17AC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C4049858-110D-443D-BEC1-3B235C23D5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17718" name="WordArt 310">
              <a:extLst>
                <a:ext uri="{FF2B5EF4-FFF2-40B4-BE49-F238E27FC236}">
                  <a16:creationId xmlns:a16="http://schemas.microsoft.com/office/drawing/2014/main" id="{82CF1981-AA2A-4363-8042-649C53E402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17719" name="Group 311">
            <a:extLst>
              <a:ext uri="{FF2B5EF4-FFF2-40B4-BE49-F238E27FC236}">
                <a16:creationId xmlns:a16="http://schemas.microsoft.com/office/drawing/2014/main" id="{70165BEB-119E-4D85-B7C4-CFB2B128D580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17720" name="WordArt 312">
              <a:extLst>
                <a:ext uri="{FF2B5EF4-FFF2-40B4-BE49-F238E27FC236}">
                  <a16:creationId xmlns:a16="http://schemas.microsoft.com/office/drawing/2014/main" id="{CC3EDCBB-A2BC-48B3-8603-E61268E41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17721" name="WordArt 313">
              <a:extLst>
                <a:ext uri="{FF2B5EF4-FFF2-40B4-BE49-F238E27FC236}">
                  <a16:creationId xmlns:a16="http://schemas.microsoft.com/office/drawing/2014/main" id="{F4F5B65A-6D5A-4C3F-9E3D-97DAA95E9E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17722" name="Group 314">
            <a:extLst>
              <a:ext uri="{FF2B5EF4-FFF2-40B4-BE49-F238E27FC236}">
                <a16:creationId xmlns:a16="http://schemas.microsoft.com/office/drawing/2014/main" id="{3F54A105-8F77-4202-8D08-7A102EE5E033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17723" name="WordArt 315">
              <a:extLst>
                <a:ext uri="{FF2B5EF4-FFF2-40B4-BE49-F238E27FC236}">
                  <a16:creationId xmlns:a16="http://schemas.microsoft.com/office/drawing/2014/main" id="{EF0C5BD8-4013-4A3D-BB83-4C2421879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17724" name="WordArt 316">
              <a:extLst>
                <a:ext uri="{FF2B5EF4-FFF2-40B4-BE49-F238E27FC236}">
                  <a16:creationId xmlns:a16="http://schemas.microsoft.com/office/drawing/2014/main" id="{65376A56-CB7C-4225-90CF-110F15E5D0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17725" name="Group 317">
            <a:extLst>
              <a:ext uri="{FF2B5EF4-FFF2-40B4-BE49-F238E27FC236}">
                <a16:creationId xmlns:a16="http://schemas.microsoft.com/office/drawing/2014/main" id="{A7130BEA-6741-466F-97BC-B925457EBA8C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17726" name="WordArt 318">
              <a:extLst>
                <a:ext uri="{FF2B5EF4-FFF2-40B4-BE49-F238E27FC236}">
                  <a16:creationId xmlns:a16="http://schemas.microsoft.com/office/drawing/2014/main" id="{AB39AC45-286C-4C4E-861D-414DAA7DEA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17727" name="WordArt 319">
              <a:extLst>
                <a:ext uri="{FF2B5EF4-FFF2-40B4-BE49-F238E27FC236}">
                  <a16:creationId xmlns:a16="http://schemas.microsoft.com/office/drawing/2014/main" id="{CBC37C18-CB0D-4DA4-B742-7164B07A7A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17728" name="Group 320">
            <a:extLst>
              <a:ext uri="{FF2B5EF4-FFF2-40B4-BE49-F238E27FC236}">
                <a16:creationId xmlns:a16="http://schemas.microsoft.com/office/drawing/2014/main" id="{3F927A72-F4E2-464A-8E15-275139306AB0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17729" name="WordArt 321">
              <a:extLst>
                <a:ext uri="{FF2B5EF4-FFF2-40B4-BE49-F238E27FC236}">
                  <a16:creationId xmlns:a16="http://schemas.microsoft.com/office/drawing/2014/main" id="{A48A6241-2052-49AB-95DF-B9334A2AA6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7730" name="WordArt 322">
              <a:extLst>
                <a:ext uri="{FF2B5EF4-FFF2-40B4-BE49-F238E27FC236}">
                  <a16:creationId xmlns:a16="http://schemas.microsoft.com/office/drawing/2014/main" id="{68A06799-511A-4390-8CA0-E8B7FB67B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7731" name="Group 323">
            <a:extLst>
              <a:ext uri="{FF2B5EF4-FFF2-40B4-BE49-F238E27FC236}">
                <a16:creationId xmlns:a16="http://schemas.microsoft.com/office/drawing/2014/main" id="{0F6EEB0B-101C-4545-BC85-95BC30A9F920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17732" name="WordArt 324">
              <a:extLst>
                <a:ext uri="{FF2B5EF4-FFF2-40B4-BE49-F238E27FC236}">
                  <a16:creationId xmlns:a16="http://schemas.microsoft.com/office/drawing/2014/main" id="{4A82AF0F-67B9-4775-B144-42F911283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17733" name="WordArt 325">
              <a:extLst>
                <a:ext uri="{FF2B5EF4-FFF2-40B4-BE49-F238E27FC236}">
                  <a16:creationId xmlns:a16="http://schemas.microsoft.com/office/drawing/2014/main" id="{AF710BC1-6664-40F8-9D0D-8CFA108834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17734" name="Group 326">
            <a:extLst>
              <a:ext uri="{FF2B5EF4-FFF2-40B4-BE49-F238E27FC236}">
                <a16:creationId xmlns:a16="http://schemas.microsoft.com/office/drawing/2014/main" id="{1F19ECD5-69AF-461F-A7AD-4436C342AA91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17735" name="WordArt 327">
              <a:extLst>
                <a:ext uri="{FF2B5EF4-FFF2-40B4-BE49-F238E27FC236}">
                  <a16:creationId xmlns:a16="http://schemas.microsoft.com/office/drawing/2014/main" id="{DAB2630B-59D6-46B1-A452-4904D9550A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17736" name="WordArt 328">
              <a:extLst>
                <a:ext uri="{FF2B5EF4-FFF2-40B4-BE49-F238E27FC236}">
                  <a16:creationId xmlns:a16="http://schemas.microsoft.com/office/drawing/2014/main" id="{B1D039BD-DA26-46E1-B9CC-51E194C2C4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17737" name="Group 329">
            <a:extLst>
              <a:ext uri="{FF2B5EF4-FFF2-40B4-BE49-F238E27FC236}">
                <a16:creationId xmlns:a16="http://schemas.microsoft.com/office/drawing/2014/main" id="{6702BDFD-1B00-43AE-BDEB-A6A203F784AE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17738" name="WordArt 330">
              <a:extLst>
                <a:ext uri="{FF2B5EF4-FFF2-40B4-BE49-F238E27FC236}">
                  <a16:creationId xmlns:a16="http://schemas.microsoft.com/office/drawing/2014/main" id="{E25E4CE9-7B84-4EE8-AA59-A22D4B39E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17739" name="WordArt 331">
              <a:extLst>
                <a:ext uri="{FF2B5EF4-FFF2-40B4-BE49-F238E27FC236}">
                  <a16:creationId xmlns:a16="http://schemas.microsoft.com/office/drawing/2014/main" id="{75ACC91B-D1B2-4648-849F-D92329D542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17740" name="Group 332">
            <a:extLst>
              <a:ext uri="{FF2B5EF4-FFF2-40B4-BE49-F238E27FC236}">
                <a16:creationId xmlns:a16="http://schemas.microsoft.com/office/drawing/2014/main" id="{6D84B46F-21B8-42AB-83A9-F86B87AD0176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17741" name="WordArt 333">
              <a:extLst>
                <a:ext uri="{FF2B5EF4-FFF2-40B4-BE49-F238E27FC236}">
                  <a16:creationId xmlns:a16="http://schemas.microsoft.com/office/drawing/2014/main" id="{0F5D1F78-A796-4D05-8F58-0BAAA639F9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17742" name="WordArt 334">
              <a:extLst>
                <a:ext uri="{FF2B5EF4-FFF2-40B4-BE49-F238E27FC236}">
                  <a16:creationId xmlns:a16="http://schemas.microsoft.com/office/drawing/2014/main" id="{1CA19034-75F3-4C77-A565-FAD51F6DF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17743" name="Group 335">
            <a:extLst>
              <a:ext uri="{FF2B5EF4-FFF2-40B4-BE49-F238E27FC236}">
                <a16:creationId xmlns:a16="http://schemas.microsoft.com/office/drawing/2014/main" id="{9CAF6BB1-1778-47AD-BA4C-456E59531C79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17744" name="WordArt 336">
              <a:extLst>
                <a:ext uri="{FF2B5EF4-FFF2-40B4-BE49-F238E27FC236}">
                  <a16:creationId xmlns:a16="http://schemas.microsoft.com/office/drawing/2014/main" id="{A7244764-10EE-4C34-9935-EC7D1BFCFA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7745" name="WordArt 337">
              <a:extLst>
                <a:ext uri="{FF2B5EF4-FFF2-40B4-BE49-F238E27FC236}">
                  <a16:creationId xmlns:a16="http://schemas.microsoft.com/office/drawing/2014/main" id="{92409A79-6EF1-4DA9-9605-6C15FD62C5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7746" name="Group 338">
            <a:extLst>
              <a:ext uri="{FF2B5EF4-FFF2-40B4-BE49-F238E27FC236}">
                <a16:creationId xmlns:a16="http://schemas.microsoft.com/office/drawing/2014/main" id="{8A7D5470-A2C6-4578-9BBE-7154AB42F26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17747" name="WordArt 339">
              <a:extLst>
                <a:ext uri="{FF2B5EF4-FFF2-40B4-BE49-F238E27FC236}">
                  <a16:creationId xmlns:a16="http://schemas.microsoft.com/office/drawing/2014/main" id="{BE307303-602E-4DD2-8556-D469599FF0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17748" name="WordArt 340">
              <a:extLst>
                <a:ext uri="{FF2B5EF4-FFF2-40B4-BE49-F238E27FC236}">
                  <a16:creationId xmlns:a16="http://schemas.microsoft.com/office/drawing/2014/main" id="{CC2FE615-42AF-489A-B8D3-D2FBE8532C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73" name="Group 1361">
            <a:extLst>
              <a:ext uri="{FF2B5EF4-FFF2-40B4-BE49-F238E27FC236}">
                <a16:creationId xmlns:a16="http://schemas.microsoft.com/office/drawing/2014/main" id="{62265383-4729-432B-A8FD-36EDB09D0577}"/>
              </a:ext>
            </a:extLst>
          </p:cNvPr>
          <p:cNvGrpSpPr>
            <a:grpSpLocks/>
          </p:cNvGrpSpPr>
          <p:nvPr/>
        </p:nvGrpSpPr>
        <p:grpSpPr bwMode="auto">
          <a:xfrm>
            <a:off x="255588" y="279400"/>
            <a:ext cx="7966075" cy="12061825"/>
            <a:chOff x="161" y="176"/>
            <a:chExt cx="5018" cy="7598"/>
          </a:xfrm>
        </p:grpSpPr>
        <p:sp>
          <p:nvSpPr>
            <p:cNvPr id="14664" name="Rectangle 1352">
              <a:extLst>
                <a:ext uri="{FF2B5EF4-FFF2-40B4-BE49-F238E27FC236}">
                  <a16:creationId xmlns:a16="http://schemas.microsoft.com/office/drawing/2014/main" id="{29462CA2-1B04-48C8-9707-7E561E06B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" y="5506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5" name="Rectangle 1353">
              <a:extLst>
                <a:ext uri="{FF2B5EF4-FFF2-40B4-BE49-F238E27FC236}">
                  <a16:creationId xmlns:a16="http://schemas.microsoft.com/office/drawing/2014/main" id="{74F79181-406C-45A1-8F46-BB8A259A0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1" y="4599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6" name="Rectangle 1354">
              <a:extLst>
                <a:ext uri="{FF2B5EF4-FFF2-40B4-BE49-F238E27FC236}">
                  <a16:creationId xmlns:a16="http://schemas.microsoft.com/office/drawing/2014/main" id="{50DCA65F-8722-4119-A76E-AE8B6EFEB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" y="4826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7" name="Rectangle 1355">
              <a:extLst>
                <a:ext uri="{FF2B5EF4-FFF2-40B4-BE49-F238E27FC236}">
                  <a16:creationId xmlns:a16="http://schemas.microsoft.com/office/drawing/2014/main" id="{2D2F53CD-D404-491A-BBCF-BAECE1CE3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" y="5166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8" name="Rectangle 1356">
              <a:extLst>
                <a:ext uri="{FF2B5EF4-FFF2-40B4-BE49-F238E27FC236}">
                  <a16:creationId xmlns:a16="http://schemas.microsoft.com/office/drawing/2014/main" id="{AF1BB546-916D-4D7E-BABB-BC3C1EA63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" y="4939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570FC101-B34F-4803-BD8D-76851C13B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6980"/>
              <a:ext cx="102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93B21E54-80FD-42BD-BFBB-7BECBC36F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846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2D9F9200-D7AE-4965-B9A3-199CB4610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620"/>
              <a:ext cx="340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7" name="Rectangle 1185">
              <a:extLst>
                <a:ext uri="{FF2B5EF4-FFF2-40B4-BE49-F238E27FC236}">
                  <a16:creationId xmlns:a16="http://schemas.microsoft.com/office/drawing/2014/main" id="{BCA67B51-EC2B-47AD-8862-B1FF28ACF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6413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8" name="Rectangle 1186">
              <a:extLst>
                <a:ext uri="{FF2B5EF4-FFF2-40B4-BE49-F238E27FC236}">
                  <a16:creationId xmlns:a16="http://schemas.microsoft.com/office/drawing/2014/main" id="{0E708E21-D608-4D89-888F-725350F23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6980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99" name="Rectangle 1187">
              <a:extLst>
                <a:ext uri="{FF2B5EF4-FFF2-40B4-BE49-F238E27FC236}">
                  <a16:creationId xmlns:a16="http://schemas.microsoft.com/office/drawing/2014/main" id="{38B07D88-5D15-4AA5-A4DD-3BA324DAC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7434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0" name="Rectangle 1188">
              <a:extLst>
                <a:ext uri="{FF2B5EF4-FFF2-40B4-BE49-F238E27FC236}">
                  <a16:creationId xmlns:a16="http://schemas.microsoft.com/office/drawing/2014/main" id="{3C33AB96-1E9B-4652-B6C0-EF2C8EBAA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7434"/>
              <a:ext cx="34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1" name="Rectangle 1189">
              <a:extLst>
                <a:ext uri="{FF2B5EF4-FFF2-40B4-BE49-F238E27FC236}">
                  <a16:creationId xmlns:a16="http://schemas.microsoft.com/office/drawing/2014/main" id="{CA43B016-3371-46F6-AE2A-C80D53F5C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7547"/>
              <a:ext cx="22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9" name="Rectangle 1197">
              <a:extLst>
                <a:ext uri="{FF2B5EF4-FFF2-40B4-BE49-F238E27FC236}">
                  <a16:creationId xmlns:a16="http://schemas.microsoft.com/office/drawing/2014/main" id="{1027F2E0-3292-40E5-96EF-CD92E3A28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578"/>
              <a:ext cx="22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5234C331-B7F7-41F2-8726-AEB8D5922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980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1" name="Rectangle 1199">
              <a:extLst>
                <a:ext uri="{FF2B5EF4-FFF2-40B4-BE49-F238E27FC236}">
                  <a16:creationId xmlns:a16="http://schemas.microsoft.com/office/drawing/2014/main" id="{7067AE91-668A-4DAB-A38D-8E4A7BE8A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413"/>
              <a:ext cx="22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2" name="Rectangle 1200">
              <a:extLst>
                <a:ext uri="{FF2B5EF4-FFF2-40B4-BE49-F238E27FC236}">
                  <a16:creationId xmlns:a16="http://schemas.microsoft.com/office/drawing/2014/main" id="{06E96874-0A43-4E5B-AE79-D68FE6229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527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8" name="Rectangle 1206">
              <a:extLst>
                <a:ext uri="{FF2B5EF4-FFF2-40B4-BE49-F238E27FC236}">
                  <a16:creationId xmlns:a16="http://schemas.microsoft.com/office/drawing/2014/main" id="{47066140-F03C-4E2E-8874-7C45E1D3B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9" name="Rectangle 1207">
              <a:extLst>
                <a:ext uri="{FF2B5EF4-FFF2-40B4-BE49-F238E27FC236}">
                  <a16:creationId xmlns:a16="http://schemas.microsoft.com/office/drawing/2014/main" id="{A8382E4C-C194-409E-ACB7-C82C54E54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743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0" name="Rectangle 1208">
              <a:extLst>
                <a:ext uri="{FF2B5EF4-FFF2-40B4-BE49-F238E27FC236}">
                  <a16:creationId xmlns:a16="http://schemas.microsoft.com/office/drawing/2014/main" id="{DBB0B96C-2554-4AA1-8C4F-0B00E021C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743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Rectangle 1209">
              <a:extLst>
                <a:ext uri="{FF2B5EF4-FFF2-40B4-BE49-F238E27FC236}">
                  <a16:creationId xmlns:a16="http://schemas.microsoft.com/office/drawing/2014/main" id="{C5B0697F-E17A-4EC9-8FDE-4F42EBE7F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630"/>
              <a:ext cx="79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2" name="Rectangle 1210">
              <a:extLst>
                <a:ext uri="{FF2B5EF4-FFF2-40B4-BE49-F238E27FC236}">
                  <a16:creationId xmlns:a16="http://schemas.microsoft.com/office/drawing/2014/main" id="{DC790B3F-DB49-4ADF-BB10-750FE369D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310"/>
              <a:ext cx="907" cy="90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3" name="Rectangle 1211">
              <a:extLst>
                <a:ext uri="{FF2B5EF4-FFF2-40B4-BE49-F238E27FC236}">
                  <a16:creationId xmlns:a16="http://schemas.microsoft.com/office/drawing/2014/main" id="{FE51DAA5-1973-47DA-89C2-786E75FB2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310"/>
              <a:ext cx="79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4" name="Rectangle 1212">
              <a:extLst>
                <a:ext uri="{FF2B5EF4-FFF2-40B4-BE49-F238E27FC236}">
                  <a16:creationId xmlns:a16="http://schemas.microsoft.com/office/drawing/2014/main" id="{8F3C8710-4830-4A68-A8AB-66C928B23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310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5" name="Rectangle 1213">
              <a:extLst>
                <a:ext uri="{FF2B5EF4-FFF2-40B4-BE49-F238E27FC236}">
                  <a16:creationId xmlns:a16="http://schemas.microsoft.com/office/drawing/2014/main" id="{79A30CFB-88D3-4543-AD86-BA324DCCC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1764"/>
              <a:ext cx="90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6" name="Rectangle 1214">
              <a:extLst>
                <a:ext uri="{FF2B5EF4-FFF2-40B4-BE49-F238E27FC236}">
                  <a16:creationId xmlns:a16="http://schemas.microsoft.com/office/drawing/2014/main" id="{6BA3045E-12D7-4C33-A97B-810D82A38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764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7" name="Rectangle 1215">
              <a:extLst>
                <a:ext uri="{FF2B5EF4-FFF2-40B4-BE49-F238E27FC236}">
                  <a16:creationId xmlns:a16="http://schemas.microsoft.com/office/drawing/2014/main" id="{3A6F515A-9979-463D-AD88-755ACEDA7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218"/>
              <a:ext cx="793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8" name="Rectangle 1216">
              <a:extLst>
                <a:ext uri="{FF2B5EF4-FFF2-40B4-BE49-F238E27FC236}">
                  <a16:creationId xmlns:a16="http://schemas.microsoft.com/office/drawing/2014/main" id="{2EB446E0-B059-47B6-8936-C6420C5C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2218"/>
              <a:ext cx="56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9" name="Rectangle 1217">
              <a:extLst>
                <a:ext uri="{FF2B5EF4-FFF2-40B4-BE49-F238E27FC236}">
                  <a16:creationId xmlns:a16="http://schemas.microsoft.com/office/drawing/2014/main" id="{D4ED4665-CB4C-40D2-B2A2-DF9DF145E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558"/>
              <a:ext cx="453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0" name="Rectangle 1218">
              <a:extLst>
                <a:ext uri="{FF2B5EF4-FFF2-40B4-BE49-F238E27FC236}">
                  <a16:creationId xmlns:a16="http://schemas.microsoft.com/office/drawing/2014/main" id="{57FFBD7B-3579-4800-A6FF-E8CEB4CFE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352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1" name="Rectangle 1219">
              <a:extLst>
                <a:ext uri="{FF2B5EF4-FFF2-40B4-BE49-F238E27FC236}">
                  <a16:creationId xmlns:a16="http://schemas.microsoft.com/office/drawing/2014/main" id="{371E418D-A83B-41B9-8B86-6BB432817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352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2" name="Rectangle 1220">
              <a:extLst>
                <a:ext uri="{FF2B5EF4-FFF2-40B4-BE49-F238E27FC236}">
                  <a16:creationId xmlns:a16="http://schemas.microsoft.com/office/drawing/2014/main" id="{0A116367-012E-48B8-8602-13C496F0B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692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3" name="Rectangle 1221">
              <a:extLst>
                <a:ext uri="{FF2B5EF4-FFF2-40B4-BE49-F238E27FC236}">
                  <a16:creationId xmlns:a16="http://schemas.microsoft.com/office/drawing/2014/main" id="{DDBB5AF3-BD36-4375-9769-2A12C07A3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919"/>
              <a:ext cx="79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4" name="Rectangle 1222">
              <a:extLst>
                <a:ext uri="{FF2B5EF4-FFF2-40B4-BE49-F238E27FC236}">
                  <a16:creationId xmlns:a16="http://schemas.microsoft.com/office/drawing/2014/main" id="{F2E5B095-2F82-4D27-9611-64F46B52E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2558"/>
              <a:ext cx="34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5" name="Rectangle 1223">
              <a:extLst>
                <a:ext uri="{FF2B5EF4-FFF2-40B4-BE49-F238E27FC236}">
                  <a16:creationId xmlns:a16="http://schemas.microsoft.com/office/drawing/2014/main" id="{CC742CAF-9A1D-4208-AD93-752BE93E9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558"/>
              <a:ext cx="45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6" name="Rectangle 1224">
              <a:extLst>
                <a:ext uri="{FF2B5EF4-FFF2-40B4-BE49-F238E27FC236}">
                  <a16:creationId xmlns:a16="http://schemas.microsoft.com/office/drawing/2014/main" id="{189F9CFB-EC49-42BD-9047-4E96B0D6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104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7" name="Rectangle 1225">
              <a:extLst>
                <a:ext uri="{FF2B5EF4-FFF2-40B4-BE49-F238E27FC236}">
                  <a16:creationId xmlns:a16="http://schemas.microsoft.com/office/drawing/2014/main" id="{01810468-AB76-4532-98D5-A0FDDB780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671"/>
              <a:ext cx="79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8" name="Rectangle 1226">
              <a:extLst>
                <a:ext uri="{FF2B5EF4-FFF2-40B4-BE49-F238E27FC236}">
                  <a16:creationId xmlns:a16="http://schemas.microsoft.com/office/drawing/2014/main" id="{F209AAFD-E4C4-4536-94D7-FF86BD1C9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238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39" name="Rectangle 1227">
              <a:extLst>
                <a:ext uri="{FF2B5EF4-FFF2-40B4-BE49-F238E27FC236}">
                  <a16:creationId xmlns:a16="http://schemas.microsoft.com/office/drawing/2014/main" id="{4D3FCDD1-B398-4C40-A3E4-A29E0FD80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465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0" name="Rectangle 1228">
              <a:extLst>
                <a:ext uri="{FF2B5EF4-FFF2-40B4-BE49-F238E27FC236}">
                  <a16:creationId xmlns:a16="http://schemas.microsoft.com/office/drawing/2014/main" id="{21CC4970-8A12-4335-8427-B12722A66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692"/>
              <a:ext cx="453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1" name="Rectangle 1229">
              <a:extLst>
                <a:ext uri="{FF2B5EF4-FFF2-40B4-BE49-F238E27FC236}">
                  <a16:creationId xmlns:a16="http://schemas.microsoft.com/office/drawing/2014/main" id="{1649868E-4DE7-46D9-85F4-24A0C00EC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919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2" name="Rectangle 1230">
              <a:extLst>
                <a:ext uri="{FF2B5EF4-FFF2-40B4-BE49-F238E27FC236}">
                  <a16:creationId xmlns:a16="http://schemas.microsoft.com/office/drawing/2014/main" id="{9482E134-B76B-44DF-BABD-1DFB8D097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372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9" name="Rectangle 1357">
              <a:extLst>
                <a:ext uri="{FF2B5EF4-FFF2-40B4-BE49-F238E27FC236}">
                  <a16:creationId xmlns:a16="http://schemas.microsoft.com/office/drawing/2014/main" id="{A1BC06A5-F5B0-43D7-9BFF-0AFA985CB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5" y="4911"/>
              <a:ext cx="28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44" name="Group 1232">
            <a:extLst>
              <a:ext uri="{FF2B5EF4-FFF2-40B4-BE49-F238E27FC236}">
                <a16:creationId xmlns:a16="http://schemas.microsoft.com/office/drawing/2014/main" id="{DD6F422A-8EA9-4A04-9A66-D47DA0439721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14545" name="Freeform 1233">
              <a:extLst>
                <a:ext uri="{FF2B5EF4-FFF2-40B4-BE49-F238E27FC236}">
                  <a16:creationId xmlns:a16="http://schemas.microsoft.com/office/drawing/2014/main" id="{B6855BE4-6A76-4C01-A295-217E6C15C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6" name="Freeform 1234">
              <a:extLst>
                <a:ext uri="{FF2B5EF4-FFF2-40B4-BE49-F238E27FC236}">
                  <a16:creationId xmlns:a16="http://schemas.microsoft.com/office/drawing/2014/main" id="{E474EBCB-8102-4693-8C34-5F3F9FB49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7" name="Freeform 1235">
              <a:extLst>
                <a:ext uri="{FF2B5EF4-FFF2-40B4-BE49-F238E27FC236}">
                  <a16:creationId xmlns:a16="http://schemas.microsoft.com/office/drawing/2014/main" id="{9AD341CC-DE18-4393-8788-24829153D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8" name="Line 1236">
              <a:extLst>
                <a:ext uri="{FF2B5EF4-FFF2-40B4-BE49-F238E27FC236}">
                  <a16:creationId xmlns:a16="http://schemas.microsoft.com/office/drawing/2014/main" id="{7E299D89-9614-49C9-B9A9-76B028F3F3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9" name="Line 1237">
              <a:extLst>
                <a:ext uri="{FF2B5EF4-FFF2-40B4-BE49-F238E27FC236}">
                  <a16:creationId xmlns:a16="http://schemas.microsoft.com/office/drawing/2014/main" id="{9D2D9672-74BC-460F-8D7A-FCA4B74E8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555" name="Group 1243">
            <a:extLst>
              <a:ext uri="{FF2B5EF4-FFF2-40B4-BE49-F238E27FC236}">
                <a16:creationId xmlns:a16="http://schemas.microsoft.com/office/drawing/2014/main" id="{69650EA8-8941-43FA-9369-29CB758D28D4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9461500"/>
            <a:ext cx="530225" cy="133350"/>
            <a:chOff x="5462" y="319"/>
            <a:chExt cx="334" cy="84"/>
          </a:xfrm>
        </p:grpSpPr>
        <p:sp>
          <p:nvSpPr>
            <p:cNvPr id="14556" name="WordArt 1244">
              <a:extLst>
                <a:ext uri="{FF2B5EF4-FFF2-40B4-BE49-F238E27FC236}">
                  <a16:creationId xmlns:a16="http://schemas.microsoft.com/office/drawing/2014/main" id="{4CB60A2A-9462-472D-BECF-D560F548C4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14557" name="WordArt 1245">
              <a:extLst>
                <a:ext uri="{FF2B5EF4-FFF2-40B4-BE49-F238E27FC236}">
                  <a16:creationId xmlns:a16="http://schemas.microsoft.com/office/drawing/2014/main" id="{B6C70F8C-3D5D-473D-A360-C6C817E5FF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14558" name="Group 1246">
            <a:extLst>
              <a:ext uri="{FF2B5EF4-FFF2-40B4-BE49-F238E27FC236}">
                <a16:creationId xmlns:a16="http://schemas.microsoft.com/office/drawing/2014/main" id="{BFC88B98-F79E-44CC-931D-AC3D3717045B}"/>
              </a:ext>
            </a:extLst>
          </p:cNvPr>
          <p:cNvGrpSpPr>
            <a:grpSpLocks/>
          </p:cNvGrpSpPr>
          <p:nvPr/>
        </p:nvGrpSpPr>
        <p:grpSpPr bwMode="auto">
          <a:xfrm>
            <a:off x="1514475" y="10496550"/>
            <a:ext cx="396875" cy="133350"/>
            <a:chOff x="4554" y="5251"/>
            <a:chExt cx="250" cy="84"/>
          </a:xfrm>
        </p:grpSpPr>
        <p:sp>
          <p:nvSpPr>
            <p:cNvPr id="14559" name="WordArt 1247">
              <a:extLst>
                <a:ext uri="{FF2B5EF4-FFF2-40B4-BE49-F238E27FC236}">
                  <a16:creationId xmlns:a16="http://schemas.microsoft.com/office/drawing/2014/main" id="{5B777863-C0DB-4365-90A5-42287F0B8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14560" name="WordArt 1248">
              <a:extLst>
                <a:ext uri="{FF2B5EF4-FFF2-40B4-BE49-F238E27FC236}">
                  <a16:creationId xmlns:a16="http://schemas.microsoft.com/office/drawing/2014/main" id="{7A6ECCD7-6074-403C-AA43-EFA7EC0B2D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14561" name="Group 1249">
            <a:extLst>
              <a:ext uri="{FF2B5EF4-FFF2-40B4-BE49-F238E27FC236}">
                <a16:creationId xmlns:a16="http://schemas.microsoft.com/office/drawing/2014/main" id="{B2FABE84-A60C-4DCC-83B6-15C5C8C95977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9372600"/>
            <a:ext cx="396875" cy="133350"/>
            <a:chOff x="4236" y="5421"/>
            <a:chExt cx="250" cy="84"/>
          </a:xfrm>
        </p:grpSpPr>
        <p:sp>
          <p:nvSpPr>
            <p:cNvPr id="14562" name="WordArt 1250">
              <a:extLst>
                <a:ext uri="{FF2B5EF4-FFF2-40B4-BE49-F238E27FC236}">
                  <a16:creationId xmlns:a16="http://schemas.microsoft.com/office/drawing/2014/main" id="{A60A804A-7643-4BB8-93DA-86C1890085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14563" name="WordArt 1251">
              <a:extLst>
                <a:ext uri="{FF2B5EF4-FFF2-40B4-BE49-F238E27FC236}">
                  <a16:creationId xmlns:a16="http://schemas.microsoft.com/office/drawing/2014/main" id="{62A97DB4-C50D-4A1B-A633-BAC697D6E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14564" name="Group 1252">
            <a:extLst>
              <a:ext uri="{FF2B5EF4-FFF2-40B4-BE49-F238E27FC236}">
                <a16:creationId xmlns:a16="http://schemas.microsoft.com/office/drawing/2014/main" id="{C19C6065-76C1-4B20-94A5-669131F736B2}"/>
              </a:ext>
            </a:extLst>
          </p:cNvPr>
          <p:cNvGrpSpPr>
            <a:grpSpLocks/>
          </p:cNvGrpSpPr>
          <p:nvPr/>
        </p:nvGrpSpPr>
        <p:grpSpPr bwMode="auto">
          <a:xfrm>
            <a:off x="1631950" y="11193463"/>
            <a:ext cx="396875" cy="133350"/>
            <a:chOff x="4554" y="5421"/>
            <a:chExt cx="250" cy="84"/>
          </a:xfrm>
        </p:grpSpPr>
        <p:sp>
          <p:nvSpPr>
            <p:cNvPr id="14565" name="WordArt 1253">
              <a:extLst>
                <a:ext uri="{FF2B5EF4-FFF2-40B4-BE49-F238E27FC236}">
                  <a16:creationId xmlns:a16="http://schemas.microsoft.com/office/drawing/2014/main" id="{C2F8A3A1-4352-456B-B60F-F641FF280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14566" name="WordArt 1254">
              <a:extLst>
                <a:ext uri="{FF2B5EF4-FFF2-40B4-BE49-F238E27FC236}">
                  <a16:creationId xmlns:a16="http://schemas.microsoft.com/office/drawing/2014/main" id="{D0B9B13E-AA5E-4154-AC42-6B28ACC3D4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14567" name="Group 1255">
            <a:extLst>
              <a:ext uri="{FF2B5EF4-FFF2-40B4-BE49-F238E27FC236}">
                <a16:creationId xmlns:a16="http://schemas.microsoft.com/office/drawing/2014/main" id="{AB1FDF25-F560-4F33-8EBC-A4EF126A3054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10587038"/>
            <a:ext cx="530225" cy="133350"/>
            <a:chOff x="5264" y="5451"/>
            <a:chExt cx="334" cy="84"/>
          </a:xfrm>
        </p:grpSpPr>
        <p:sp>
          <p:nvSpPr>
            <p:cNvPr id="14568" name="WordArt 1256">
              <a:extLst>
                <a:ext uri="{FF2B5EF4-FFF2-40B4-BE49-F238E27FC236}">
                  <a16:creationId xmlns:a16="http://schemas.microsoft.com/office/drawing/2014/main" id="{785C71B4-969A-4EA9-91B6-8269004FB4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14569" name="WordArt 1257">
              <a:extLst>
                <a:ext uri="{FF2B5EF4-FFF2-40B4-BE49-F238E27FC236}">
                  <a16:creationId xmlns:a16="http://schemas.microsoft.com/office/drawing/2014/main" id="{81336510-7A05-40BC-8498-601041BE14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14570" name="Group 1258">
            <a:extLst>
              <a:ext uri="{FF2B5EF4-FFF2-40B4-BE49-F238E27FC236}">
                <a16:creationId xmlns:a16="http://schemas.microsoft.com/office/drawing/2014/main" id="{1A3A7614-A00A-4790-8C7E-619AB4EA73AC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1307763"/>
            <a:ext cx="530225" cy="133350"/>
            <a:chOff x="5319" y="5648"/>
            <a:chExt cx="334" cy="84"/>
          </a:xfrm>
        </p:grpSpPr>
        <p:sp>
          <p:nvSpPr>
            <p:cNvPr id="14571" name="WordArt 1259">
              <a:extLst>
                <a:ext uri="{FF2B5EF4-FFF2-40B4-BE49-F238E27FC236}">
                  <a16:creationId xmlns:a16="http://schemas.microsoft.com/office/drawing/2014/main" id="{17DBB1A7-0384-488C-884A-C89F51366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14572" name="WordArt 1260">
              <a:extLst>
                <a:ext uri="{FF2B5EF4-FFF2-40B4-BE49-F238E27FC236}">
                  <a16:creationId xmlns:a16="http://schemas.microsoft.com/office/drawing/2014/main" id="{D6621BA4-6558-4861-9AEB-ABEFCE7236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14573" name="Group 1261">
            <a:extLst>
              <a:ext uri="{FF2B5EF4-FFF2-40B4-BE49-F238E27FC236}">
                <a16:creationId xmlns:a16="http://schemas.microsoft.com/office/drawing/2014/main" id="{DA1077F0-8EA8-45CE-B2DC-C54DF7DE0B04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11644313"/>
            <a:ext cx="528638" cy="133350"/>
            <a:chOff x="5320" y="5790"/>
            <a:chExt cx="333" cy="84"/>
          </a:xfrm>
        </p:grpSpPr>
        <p:sp>
          <p:nvSpPr>
            <p:cNvPr id="14574" name="WordArt 1262">
              <a:extLst>
                <a:ext uri="{FF2B5EF4-FFF2-40B4-BE49-F238E27FC236}">
                  <a16:creationId xmlns:a16="http://schemas.microsoft.com/office/drawing/2014/main" id="{FAAA0408-CB45-47D9-A640-E82E3BCA96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14575" name="WordArt 1263">
              <a:extLst>
                <a:ext uri="{FF2B5EF4-FFF2-40B4-BE49-F238E27FC236}">
                  <a16:creationId xmlns:a16="http://schemas.microsoft.com/office/drawing/2014/main" id="{E3F016A6-17E7-4CC9-AD57-E613E99E96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865FE51C-792C-480A-89DC-A4943DDA4198}"/>
              </a:ext>
            </a:extLst>
          </p:cNvPr>
          <p:cNvGrpSpPr>
            <a:grpSpLocks/>
          </p:cNvGrpSpPr>
          <p:nvPr/>
        </p:nvGrpSpPr>
        <p:grpSpPr bwMode="auto">
          <a:xfrm>
            <a:off x="1839913" y="10675938"/>
            <a:ext cx="530225" cy="133350"/>
            <a:chOff x="5432" y="6132"/>
            <a:chExt cx="334" cy="84"/>
          </a:xfrm>
        </p:grpSpPr>
        <p:sp>
          <p:nvSpPr>
            <p:cNvPr id="14577" name="WordArt 1265">
              <a:extLst>
                <a:ext uri="{FF2B5EF4-FFF2-40B4-BE49-F238E27FC236}">
                  <a16:creationId xmlns:a16="http://schemas.microsoft.com/office/drawing/2014/main" id="{40322013-0F86-47C3-B588-1BFC38253A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14578" name="WordArt 1266">
              <a:extLst>
                <a:ext uri="{FF2B5EF4-FFF2-40B4-BE49-F238E27FC236}">
                  <a16:creationId xmlns:a16="http://schemas.microsoft.com/office/drawing/2014/main" id="{A4A9675A-1BC9-404C-8CAC-94BE58B09F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14579" name="Group 1267">
            <a:extLst>
              <a:ext uri="{FF2B5EF4-FFF2-40B4-BE49-F238E27FC236}">
                <a16:creationId xmlns:a16="http://schemas.microsoft.com/office/drawing/2014/main" id="{1525D667-91CB-4D95-A34F-0BA5D0312270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11914188"/>
            <a:ext cx="396875" cy="133350"/>
            <a:chOff x="4892" y="5164"/>
            <a:chExt cx="250" cy="84"/>
          </a:xfrm>
        </p:grpSpPr>
        <p:sp>
          <p:nvSpPr>
            <p:cNvPr id="14580" name="WordArt 1268">
              <a:extLst>
                <a:ext uri="{FF2B5EF4-FFF2-40B4-BE49-F238E27FC236}">
                  <a16:creationId xmlns:a16="http://schemas.microsoft.com/office/drawing/2014/main" id="{7E667956-4C1F-46D4-AA9A-FA868F6EBE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14581" name="WordArt 1269">
              <a:extLst>
                <a:ext uri="{FF2B5EF4-FFF2-40B4-BE49-F238E27FC236}">
                  <a16:creationId xmlns:a16="http://schemas.microsoft.com/office/drawing/2014/main" id="{93AC87BA-7710-4D66-ADF8-C3B93486F2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14582" name="Group 1270">
            <a:extLst>
              <a:ext uri="{FF2B5EF4-FFF2-40B4-BE49-F238E27FC236}">
                <a16:creationId xmlns:a16="http://schemas.microsoft.com/office/drawing/2014/main" id="{1ABFDBCF-00C7-496D-8794-334CDC8FEF95}"/>
              </a:ext>
            </a:extLst>
          </p:cNvPr>
          <p:cNvGrpSpPr>
            <a:grpSpLocks/>
          </p:cNvGrpSpPr>
          <p:nvPr/>
        </p:nvGrpSpPr>
        <p:grpSpPr bwMode="auto">
          <a:xfrm>
            <a:off x="1452563" y="12004675"/>
            <a:ext cx="396875" cy="133350"/>
            <a:chOff x="4893" y="5307"/>
            <a:chExt cx="250" cy="84"/>
          </a:xfrm>
        </p:grpSpPr>
        <p:sp>
          <p:nvSpPr>
            <p:cNvPr id="14583" name="WordArt 1271">
              <a:extLst>
                <a:ext uri="{FF2B5EF4-FFF2-40B4-BE49-F238E27FC236}">
                  <a16:creationId xmlns:a16="http://schemas.microsoft.com/office/drawing/2014/main" id="{278FE908-EFD6-44E3-895A-D9AEE228B4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14584" name="WordArt 1272">
              <a:extLst>
                <a:ext uri="{FF2B5EF4-FFF2-40B4-BE49-F238E27FC236}">
                  <a16:creationId xmlns:a16="http://schemas.microsoft.com/office/drawing/2014/main" id="{6DCA6ACD-D96C-4C64-915A-BD92E1D485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14585" name="Group 1273">
            <a:extLst>
              <a:ext uri="{FF2B5EF4-FFF2-40B4-BE49-F238E27FC236}">
                <a16:creationId xmlns:a16="http://schemas.microsoft.com/office/drawing/2014/main" id="{6AC3CB17-5C5B-491F-91C0-97C8111B1DCD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12071350"/>
            <a:ext cx="396875" cy="133350"/>
            <a:chOff x="5149" y="2103"/>
            <a:chExt cx="250" cy="84"/>
          </a:xfrm>
        </p:grpSpPr>
        <p:sp>
          <p:nvSpPr>
            <p:cNvPr id="14586" name="WordArt 1274">
              <a:extLst>
                <a:ext uri="{FF2B5EF4-FFF2-40B4-BE49-F238E27FC236}">
                  <a16:creationId xmlns:a16="http://schemas.microsoft.com/office/drawing/2014/main" id="{39A24AC4-4713-4373-AAC4-A86DAD65F6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14587" name="WordArt 1275">
              <a:extLst>
                <a:ext uri="{FF2B5EF4-FFF2-40B4-BE49-F238E27FC236}">
                  <a16:creationId xmlns:a16="http://schemas.microsoft.com/office/drawing/2014/main" id="{5E5D4842-869B-459C-B0CD-9C004883D0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14645" name="Group 1333">
            <a:extLst>
              <a:ext uri="{FF2B5EF4-FFF2-40B4-BE49-F238E27FC236}">
                <a16:creationId xmlns:a16="http://schemas.microsoft.com/office/drawing/2014/main" id="{1DCC2937-14F9-495B-ADEA-AD56AA0E955E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8404225"/>
            <a:ext cx="396875" cy="133350"/>
            <a:chOff x="4179" y="4910"/>
            <a:chExt cx="250" cy="84"/>
          </a:xfrm>
        </p:grpSpPr>
        <p:sp>
          <p:nvSpPr>
            <p:cNvPr id="14646" name="WordArt 1334">
              <a:extLst>
                <a:ext uri="{FF2B5EF4-FFF2-40B4-BE49-F238E27FC236}">
                  <a16:creationId xmlns:a16="http://schemas.microsoft.com/office/drawing/2014/main" id="{1312E0B4-53D3-44C6-A5CC-F118026AF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14647" name="WordArt 1335">
              <a:extLst>
                <a:ext uri="{FF2B5EF4-FFF2-40B4-BE49-F238E27FC236}">
                  <a16:creationId xmlns:a16="http://schemas.microsoft.com/office/drawing/2014/main" id="{D953EC4C-4BC7-4B1C-A506-FA726227C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14648" name="Group 1336">
            <a:extLst>
              <a:ext uri="{FF2B5EF4-FFF2-40B4-BE49-F238E27FC236}">
                <a16:creationId xmlns:a16="http://schemas.microsoft.com/office/drawing/2014/main" id="{EA25FE08-37CE-45DB-BA76-B04C5C146EC8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9124950"/>
            <a:ext cx="530225" cy="133350"/>
            <a:chOff x="5320" y="5961"/>
            <a:chExt cx="334" cy="84"/>
          </a:xfrm>
        </p:grpSpPr>
        <p:sp>
          <p:nvSpPr>
            <p:cNvPr id="14649" name="WordArt 1337">
              <a:extLst>
                <a:ext uri="{FF2B5EF4-FFF2-40B4-BE49-F238E27FC236}">
                  <a16:creationId xmlns:a16="http://schemas.microsoft.com/office/drawing/2014/main" id="{6C7D3004-E8BB-4FE4-ADC5-1B0EC8AD9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14650" name="WordArt 1338">
              <a:extLst>
                <a:ext uri="{FF2B5EF4-FFF2-40B4-BE49-F238E27FC236}">
                  <a16:creationId xmlns:a16="http://schemas.microsoft.com/office/drawing/2014/main" id="{25B61E99-DC56-4A3E-B997-7C4C16D9D8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14652" name="Group 1340">
            <a:extLst>
              <a:ext uri="{FF2B5EF4-FFF2-40B4-BE49-F238E27FC236}">
                <a16:creationId xmlns:a16="http://schemas.microsoft.com/office/drawing/2014/main" id="{5B788154-399A-4FD3-9512-80C08FC45012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8134350"/>
            <a:ext cx="396875" cy="133350"/>
            <a:chOff x="4434" y="969"/>
            <a:chExt cx="250" cy="84"/>
          </a:xfrm>
        </p:grpSpPr>
        <p:sp>
          <p:nvSpPr>
            <p:cNvPr id="14653" name="WordArt 1341">
              <a:extLst>
                <a:ext uri="{FF2B5EF4-FFF2-40B4-BE49-F238E27FC236}">
                  <a16:creationId xmlns:a16="http://schemas.microsoft.com/office/drawing/2014/main" id="{B7122694-2184-4CB8-B361-C5CA3828E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14654" name="WordArt 1342">
              <a:extLst>
                <a:ext uri="{FF2B5EF4-FFF2-40B4-BE49-F238E27FC236}">
                  <a16:creationId xmlns:a16="http://schemas.microsoft.com/office/drawing/2014/main" id="{94AD966B-AD7F-4D45-BD93-A39A17989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14655" name="Group 1343">
            <a:extLst>
              <a:ext uri="{FF2B5EF4-FFF2-40B4-BE49-F238E27FC236}">
                <a16:creationId xmlns:a16="http://schemas.microsoft.com/office/drawing/2014/main" id="{C5C60480-8121-46FD-8641-84B48D878411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7975600"/>
            <a:ext cx="396875" cy="133350"/>
            <a:chOff x="4179" y="4740"/>
            <a:chExt cx="250" cy="84"/>
          </a:xfrm>
        </p:grpSpPr>
        <p:sp>
          <p:nvSpPr>
            <p:cNvPr id="14656" name="WordArt 1344">
              <a:extLst>
                <a:ext uri="{FF2B5EF4-FFF2-40B4-BE49-F238E27FC236}">
                  <a16:creationId xmlns:a16="http://schemas.microsoft.com/office/drawing/2014/main" id="{1185F9B5-6E52-40C1-85FA-B35DBA015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14657" name="WordArt 1345">
              <a:extLst>
                <a:ext uri="{FF2B5EF4-FFF2-40B4-BE49-F238E27FC236}">
                  <a16:creationId xmlns:a16="http://schemas.microsoft.com/office/drawing/2014/main" id="{AAD6A12F-36D9-476B-8EC0-7E5E6DB25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14658" name="Group 1346">
            <a:extLst>
              <a:ext uri="{FF2B5EF4-FFF2-40B4-BE49-F238E27FC236}">
                <a16:creationId xmlns:a16="http://schemas.microsoft.com/office/drawing/2014/main" id="{BBCB0628-336A-420D-B73F-57588D6750C7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7705725"/>
            <a:ext cx="396875" cy="133350"/>
            <a:chOff x="4235" y="5108"/>
            <a:chExt cx="250" cy="84"/>
          </a:xfrm>
        </p:grpSpPr>
        <p:sp>
          <p:nvSpPr>
            <p:cNvPr id="14659" name="WordArt 1347">
              <a:extLst>
                <a:ext uri="{FF2B5EF4-FFF2-40B4-BE49-F238E27FC236}">
                  <a16:creationId xmlns:a16="http://schemas.microsoft.com/office/drawing/2014/main" id="{168D6BC7-36AF-414D-993E-101F2F2B64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14660" name="WordArt 1348">
              <a:extLst>
                <a:ext uri="{FF2B5EF4-FFF2-40B4-BE49-F238E27FC236}">
                  <a16:creationId xmlns:a16="http://schemas.microsoft.com/office/drawing/2014/main" id="{398393C0-A251-4AE6-B142-21D01565D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14670" name="Group 1358">
            <a:extLst>
              <a:ext uri="{FF2B5EF4-FFF2-40B4-BE49-F238E27FC236}">
                <a16:creationId xmlns:a16="http://schemas.microsoft.com/office/drawing/2014/main" id="{61762814-33CD-4DD9-8A7A-859C9EF7DCB9}"/>
              </a:ext>
            </a:extLst>
          </p:cNvPr>
          <p:cNvGrpSpPr>
            <a:grpSpLocks/>
          </p:cNvGrpSpPr>
          <p:nvPr/>
        </p:nvGrpSpPr>
        <p:grpSpPr bwMode="auto">
          <a:xfrm>
            <a:off x="3683000" y="7975600"/>
            <a:ext cx="396875" cy="133350"/>
            <a:chOff x="4553" y="5108"/>
            <a:chExt cx="250" cy="84"/>
          </a:xfrm>
        </p:grpSpPr>
        <p:sp>
          <p:nvSpPr>
            <p:cNvPr id="14671" name="WordArt 1359">
              <a:extLst>
                <a:ext uri="{FF2B5EF4-FFF2-40B4-BE49-F238E27FC236}">
                  <a16:creationId xmlns:a16="http://schemas.microsoft.com/office/drawing/2014/main" id="{5F521E80-A220-4BE0-829E-0B9EB0F1F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14672" name="WordArt 1360">
              <a:extLst>
                <a:ext uri="{FF2B5EF4-FFF2-40B4-BE49-F238E27FC236}">
                  <a16:creationId xmlns:a16="http://schemas.microsoft.com/office/drawing/2014/main" id="{DD507CB0-53AE-4349-BBD5-E80D3CE6BC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  <p:grpSp>
        <p:nvGrpSpPr>
          <p:cNvPr id="14674" name="Group 1362">
            <a:extLst>
              <a:ext uri="{FF2B5EF4-FFF2-40B4-BE49-F238E27FC236}">
                <a16:creationId xmlns:a16="http://schemas.microsoft.com/office/drawing/2014/main" id="{0BE31F4F-4BC5-45DC-A8C9-73B086426C8A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5861050"/>
            <a:ext cx="396875" cy="133350"/>
            <a:chOff x="4751" y="656"/>
            <a:chExt cx="250" cy="84"/>
          </a:xfrm>
        </p:grpSpPr>
        <p:sp>
          <p:nvSpPr>
            <p:cNvPr id="14675" name="WordArt 1363">
              <a:extLst>
                <a:ext uri="{FF2B5EF4-FFF2-40B4-BE49-F238E27FC236}">
                  <a16:creationId xmlns:a16="http://schemas.microsoft.com/office/drawing/2014/main" id="{5DDD4FA0-8B8E-4CB4-BB3E-1C5A1D646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14676" name="WordArt 1364">
              <a:extLst>
                <a:ext uri="{FF2B5EF4-FFF2-40B4-BE49-F238E27FC236}">
                  <a16:creationId xmlns:a16="http://schemas.microsoft.com/office/drawing/2014/main" id="{9295D800-E7BF-42C9-B165-2B43BCBD2B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14677" name="Group 1365">
            <a:extLst>
              <a:ext uri="{FF2B5EF4-FFF2-40B4-BE49-F238E27FC236}">
                <a16:creationId xmlns:a16="http://schemas.microsoft.com/office/drawing/2014/main" id="{565D6AD4-328A-4E17-9DA0-DB2030E62888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4354513"/>
            <a:ext cx="530225" cy="133350"/>
            <a:chOff x="5461" y="176"/>
            <a:chExt cx="334" cy="84"/>
          </a:xfrm>
        </p:grpSpPr>
        <p:sp>
          <p:nvSpPr>
            <p:cNvPr id="14678" name="WordArt 1366">
              <a:extLst>
                <a:ext uri="{FF2B5EF4-FFF2-40B4-BE49-F238E27FC236}">
                  <a16:creationId xmlns:a16="http://schemas.microsoft.com/office/drawing/2014/main" id="{062F707B-6B97-4DC6-A768-8D4B00937F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14679" name="WordArt 1367">
              <a:extLst>
                <a:ext uri="{FF2B5EF4-FFF2-40B4-BE49-F238E27FC236}">
                  <a16:creationId xmlns:a16="http://schemas.microsoft.com/office/drawing/2014/main" id="{79D16964-BD34-4C87-A328-B28A14697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14680" name="Group 1368">
            <a:extLst>
              <a:ext uri="{FF2B5EF4-FFF2-40B4-BE49-F238E27FC236}">
                <a16:creationId xmlns:a16="http://schemas.microsoft.com/office/drawing/2014/main" id="{C994A178-CA8D-4D73-8DC9-58461BA588FC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724275"/>
            <a:ext cx="396875" cy="133350"/>
            <a:chOff x="4433" y="656"/>
            <a:chExt cx="250" cy="84"/>
          </a:xfrm>
        </p:grpSpPr>
        <p:sp>
          <p:nvSpPr>
            <p:cNvPr id="14681" name="WordArt 1369">
              <a:extLst>
                <a:ext uri="{FF2B5EF4-FFF2-40B4-BE49-F238E27FC236}">
                  <a16:creationId xmlns:a16="http://schemas.microsoft.com/office/drawing/2014/main" id="{D8DBBEA7-4363-4C08-BDFB-97657506F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14682" name="WordArt 1370">
              <a:extLst>
                <a:ext uri="{FF2B5EF4-FFF2-40B4-BE49-F238E27FC236}">
                  <a16:creationId xmlns:a16="http://schemas.microsoft.com/office/drawing/2014/main" id="{F19DF26C-D770-413D-884C-A1238CE2EF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14683" name="Group 1371">
            <a:extLst>
              <a:ext uri="{FF2B5EF4-FFF2-40B4-BE49-F238E27FC236}">
                <a16:creationId xmlns:a16="http://schemas.microsoft.com/office/drawing/2014/main" id="{DBB4E34C-CAF8-4D29-B06A-D2F417423F80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3363913"/>
            <a:ext cx="396875" cy="133350"/>
            <a:chOff x="4441" y="319"/>
            <a:chExt cx="250" cy="84"/>
          </a:xfrm>
        </p:grpSpPr>
        <p:sp>
          <p:nvSpPr>
            <p:cNvPr id="14684" name="WordArt 1372">
              <a:extLst>
                <a:ext uri="{FF2B5EF4-FFF2-40B4-BE49-F238E27FC236}">
                  <a16:creationId xmlns:a16="http://schemas.microsoft.com/office/drawing/2014/main" id="{E1CE3677-B76F-489A-9190-2CEC88957B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14685" name="WordArt 1373">
              <a:extLst>
                <a:ext uri="{FF2B5EF4-FFF2-40B4-BE49-F238E27FC236}">
                  <a16:creationId xmlns:a16="http://schemas.microsoft.com/office/drawing/2014/main" id="{A32C2B92-F330-42AB-BE36-EFCF3484AB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14686" name="Group 1374">
            <a:extLst>
              <a:ext uri="{FF2B5EF4-FFF2-40B4-BE49-F238E27FC236}">
                <a16:creationId xmlns:a16="http://schemas.microsoft.com/office/drawing/2014/main" id="{D872C5AF-85B0-4071-A6F1-6F2489E621B1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663575"/>
            <a:ext cx="396875" cy="133350"/>
            <a:chOff x="4759" y="319"/>
            <a:chExt cx="250" cy="84"/>
          </a:xfrm>
        </p:grpSpPr>
        <p:sp>
          <p:nvSpPr>
            <p:cNvPr id="14687" name="WordArt 1375">
              <a:extLst>
                <a:ext uri="{FF2B5EF4-FFF2-40B4-BE49-F238E27FC236}">
                  <a16:creationId xmlns:a16="http://schemas.microsoft.com/office/drawing/2014/main" id="{5F1E042F-1E2E-41B3-8F7D-FBA76BE820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14688" name="WordArt 1376">
              <a:extLst>
                <a:ext uri="{FF2B5EF4-FFF2-40B4-BE49-F238E27FC236}">
                  <a16:creationId xmlns:a16="http://schemas.microsoft.com/office/drawing/2014/main" id="{FC4CF92A-A64F-406F-AF8E-CCAF0047F3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14689" name="Group 1377">
            <a:extLst>
              <a:ext uri="{FF2B5EF4-FFF2-40B4-BE49-F238E27FC236}">
                <a16:creationId xmlns:a16="http://schemas.microsoft.com/office/drawing/2014/main" id="{515A5DB0-5BE4-47BB-A964-EF7BDB83FA27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1563688"/>
            <a:ext cx="530225" cy="133350"/>
            <a:chOff x="5462" y="489"/>
            <a:chExt cx="334" cy="84"/>
          </a:xfrm>
        </p:grpSpPr>
        <p:sp>
          <p:nvSpPr>
            <p:cNvPr id="14690" name="WordArt 1378">
              <a:extLst>
                <a:ext uri="{FF2B5EF4-FFF2-40B4-BE49-F238E27FC236}">
                  <a16:creationId xmlns:a16="http://schemas.microsoft.com/office/drawing/2014/main" id="{44D1E4FC-B603-4E38-97FF-5CD010476F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14691" name="WordArt 1379">
              <a:extLst>
                <a:ext uri="{FF2B5EF4-FFF2-40B4-BE49-F238E27FC236}">
                  <a16:creationId xmlns:a16="http://schemas.microsoft.com/office/drawing/2014/main" id="{9BC0B92C-D9AD-442E-8935-FCB7375EF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14692" name="Group 1380">
            <a:extLst>
              <a:ext uri="{FF2B5EF4-FFF2-40B4-BE49-F238E27FC236}">
                <a16:creationId xmlns:a16="http://schemas.microsoft.com/office/drawing/2014/main" id="{D9F253E8-A5F6-4923-9592-0D071A05C8A2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2373313"/>
            <a:ext cx="396875" cy="133350"/>
            <a:chOff x="4759" y="489"/>
            <a:chExt cx="250" cy="84"/>
          </a:xfrm>
        </p:grpSpPr>
        <p:sp>
          <p:nvSpPr>
            <p:cNvPr id="14693" name="WordArt 1381">
              <a:extLst>
                <a:ext uri="{FF2B5EF4-FFF2-40B4-BE49-F238E27FC236}">
                  <a16:creationId xmlns:a16="http://schemas.microsoft.com/office/drawing/2014/main" id="{9218CB4A-443C-43C6-8B10-348228036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14694" name="WordArt 1382">
              <a:extLst>
                <a:ext uri="{FF2B5EF4-FFF2-40B4-BE49-F238E27FC236}">
                  <a16:creationId xmlns:a16="http://schemas.microsoft.com/office/drawing/2014/main" id="{3751C161-54DB-4AA1-99C2-FDF1BFA448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14695" name="Group 1383">
            <a:extLst>
              <a:ext uri="{FF2B5EF4-FFF2-40B4-BE49-F238E27FC236}">
                <a16:creationId xmlns:a16="http://schemas.microsoft.com/office/drawing/2014/main" id="{8A5A3058-AED4-457E-965A-F56E47A90A97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709863"/>
            <a:ext cx="530225" cy="133350"/>
            <a:chOff x="5462" y="743"/>
            <a:chExt cx="334" cy="84"/>
          </a:xfrm>
        </p:grpSpPr>
        <p:sp>
          <p:nvSpPr>
            <p:cNvPr id="14696" name="WordArt 1384">
              <a:extLst>
                <a:ext uri="{FF2B5EF4-FFF2-40B4-BE49-F238E27FC236}">
                  <a16:creationId xmlns:a16="http://schemas.microsoft.com/office/drawing/2014/main" id="{3803E1B1-9F65-427B-A0ED-A1F842AD2E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14697" name="WordArt 1385">
              <a:extLst>
                <a:ext uri="{FF2B5EF4-FFF2-40B4-BE49-F238E27FC236}">
                  <a16:creationId xmlns:a16="http://schemas.microsoft.com/office/drawing/2014/main" id="{031FE9DB-5AE0-4F6E-9837-C115A63809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14698" name="Group 1386">
            <a:extLst>
              <a:ext uri="{FF2B5EF4-FFF2-40B4-BE49-F238E27FC236}">
                <a16:creationId xmlns:a16="http://schemas.microsoft.com/office/drawing/2014/main" id="{7B126053-3476-4D96-B615-F6774EEF7058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1473200"/>
            <a:ext cx="396875" cy="133350"/>
            <a:chOff x="4441" y="743"/>
            <a:chExt cx="250" cy="84"/>
          </a:xfrm>
        </p:grpSpPr>
        <p:sp>
          <p:nvSpPr>
            <p:cNvPr id="14699" name="WordArt 1387">
              <a:extLst>
                <a:ext uri="{FF2B5EF4-FFF2-40B4-BE49-F238E27FC236}">
                  <a16:creationId xmlns:a16="http://schemas.microsoft.com/office/drawing/2014/main" id="{47435ED4-2BE0-458D-846F-B9C6D6408B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14700" name="WordArt 1388">
              <a:extLst>
                <a:ext uri="{FF2B5EF4-FFF2-40B4-BE49-F238E27FC236}">
                  <a16:creationId xmlns:a16="http://schemas.microsoft.com/office/drawing/2014/main" id="{A9CEEDDA-1D28-4196-A5C3-12CB63921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14701" name="Group 1389">
            <a:extLst>
              <a:ext uri="{FF2B5EF4-FFF2-40B4-BE49-F238E27FC236}">
                <a16:creationId xmlns:a16="http://schemas.microsoft.com/office/drawing/2014/main" id="{C3F7316F-8E87-4328-9C6B-17D7C8BA5E40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5254625"/>
            <a:ext cx="396875" cy="133350"/>
            <a:chOff x="4752" y="1223"/>
            <a:chExt cx="250" cy="84"/>
          </a:xfrm>
        </p:grpSpPr>
        <p:sp>
          <p:nvSpPr>
            <p:cNvPr id="14702" name="WordArt 1390">
              <a:extLst>
                <a:ext uri="{FF2B5EF4-FFF2-40B4-BE49-F238E27FC236}">
                  <a16:creationId xmlns:a16="http://schemas.microsoft.com/office/drawing/2014/main" id="{B7DF51F9-9D79-4C4A-A4DB-A78B6487E5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14703" name="WordArt 1391">
              <a:extLst>
                <a:ext uri="{FF2B5EF4-FFF2-40B4-BE49-F238E27FC236}">
                  <a16:creationId xmlns:a16="http://schemas.microsoft.com/office/drawing/2014/main" id="{CAD6E086-0257-4075-9BF9-E74396C4E3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14704" name="Group 1392">
            <a:extLst>
              <a:ext uri="{FF2B5EF4-FFF2-40B4-BE49-F238E27FC236}">
                <a16:creationId xmlns:a16="http://schemas.microsoft.com/office/drawing/2014/main" id="{DD1D1EA7-96EC-4102-9BD8-21D0A0F1CF89}"/>
              </a:ext>
            </a:extLst>
          </p:cNvPr>
          <p:cNvGrpSpPr>
            <a:grpSpLocks/>
          </p:cNvGrpSpPr>
          <p:nvPr/>
        </p:nvGrpSpPr>
        <p:grpSpPr bwMode="auto">
          <a:xfrm>
            <a:off x="3544888" y="3724275"/>
            <a:ext cx="530225" cy="133350"/>
            <a:chOff x="5463" y="886"/>
            <a:chExt cx="334" cy="84"/>
          </a:xfrm>
        </p:grpSpPr>
        <p:sp>
          <p:nvSpPr>
            <p:cNvPr id="14705" name="WordArt 1393">
              <a:extLst>
                <a:ext uri="{FF2B5EF4-FFF2-40B4-BE49-F238E27FC236}">
                  <a16:creationId xmlns:a16="http://schemas.microsoft.com/office/drawing/2014/main" id="{A197B64E-D71C-4B08-8200-4E1195F214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14706" name="WordArt 1394">
              <a:extLst>
                <a:ext uri="{FF2B5EF4-FFF2-40B4-BE49-F238E27FC236}">
                  <a16:creationId xmlns:a16="http://schemas.microsoft.com/office/drawing/2014/main" id="{51B083B5-2FB7-4161-9C1F-8B7FC9930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14707" name="Group 1395">
            <a:extLst>
              <a:ext uri="{FF2B5EF4-FFF2-40B4-BE49-F238E27FC236}">
                <a16:creationId xmlns:a16="http://schemas.microsoft.com/office/drawing/2014/main" id="{DA7A6CE1-0230-48D2-9C1E-436A2A6CD995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15100"/>
            <a:ext cx="396875" cy="133350"/>
            <a:chOff x="4753" y="1366"/>
            <a:chExt cx="250" cy="84"/>
          </a:xfrm>
        </p:grpSpPr>
        <p:sp>
          <p:nvSpPr>
            <p:cNvPr id="14708" name="WordArt 1396">
              <a:extLst>
                <a:ext uri="{FF2B5EF4-FFF2-40B4-BE49-F238E27FC236}">
                  <a16:creationId xmlns:a16="http://schemas.microsoft.com/office/drawing/2014/main" id="{EB99A327-AE1C-47BE-BA98-376B19CCEB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14709" name="WordArt 1397">
              <a:extLst>
                <a:ext uri="{FF2B5EF4-FFF2-40B4-BE49-F238E27FC236}">
                  <a16:creationId xmlns:a16="http://schemas.microsoft.com/office/drawing/2014/main" id="{E11909FD-2B76-4B30-9858-BE3442E19F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14710" name="Group 1398">
            <a:extLst>
              <a:ext uri="{FF2B5EF4-FFF2-40B4-BE49-F238E27FC236}">
                <a16:creationId xmlns:a16="http://schemas.microsoft.com/office/drawing/2014/main" id="{9D26F7A1-96A3-436F-89D1-F2AB6D7009F6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703888"/>
            <a:ext cx="530225" cy="133350"/>
            <a:chOff x="5463" y="1056"/>
            <a:chExt cx="334" cy="84"/>
          </a:xfrm>
        </p:grpSpPr>
        <p:sp>
          <p:nvSpPr>
            <p:cNvPr id="14711" name="WordArt 1399">
              <a:extLst>
                <a:ext uri="{FF2B5EF4-FFF2-40B4-BE49-F238E27FC236}">
                  <a16:creationId xmlns:a16="http://schemas.microsoft.com/office/drawing/2014/main" id="{BDE5D99D-5EEC-430D-A235-247F23F808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14712" name="WordArt 1400">
              <a:extLst>
                <a:ext uri="{FF2B5EF4-FFF2-40B4-BE49-F238E27FC236}">
                  <a16:creationId xmlns:a16="http://schemas.microsoft.com/office/drawing/2014/main" id="{9497F87C-EB65-4C48-BE83-B230878909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14713" name="Group 1401">
            <a:extLst>
              <a:ext uri="{FF2B5EF4-FFF2-40B4-BE49-F238E27FC236}">
                <a16:creationId xmlns:a16="http://schemas.microsoft.com/office/drawing/2014/main" id="{815C21B2-E4E2-4533-97CD-1DEB57588F37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6424613"/>
            <a:ext cx="396875" cy="133350"/>
            <a:chOff x="4753" y="1536"/>
            <a:chExt cx="250" cy="84"/>
          </a:xfrm>
        </p:grpSpPr>
        <p:sp>
          <p:nvSpPr>
            <p:cNvPr id="14714" name="WordArt 1402">
              <a:extLst>
                <a:ext uri="{FF2B5EF4-FFF2-40B4-BE49-F238E27FC236}">
                  <a16:creationId xmlns:a16="http://schemas.microsoft.com/office/drawing/2014/main" id="{F8CFD2D2-CA14-4AA5-8828-DB50EBAAF3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14715" name="WordArt 1403">
              <a:extLst>
                <a:ext uri="{FF2B5EF4-FFF2-40B4-BE49-F238E27FC236}">
                  <a16:creationId xmlns:a16="http://schemas.microsoft.com/office/drawing/2014/main" id="{52BD2ED9-11DB-458B-B39E-FCC099FD06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14716" name="Group 1404">
            <a:extLst>
              <a:ext uri="{FF2B5EF4-FFF2-40B4-BE49-F238E27FC236}">
                <a16:creationId xmlns:a16="http://schemas.microsoft.com/office/drawing/2014/main" id="{F366ABF0-61B3-4CFF-98B6-764277083F28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075238"/>
            <a:ext cx="396875" cy="133350"/>
            <a:chOff x="4101" y="176"/>
            <a:chExt cx="250" cy="84"/>
          </a:xfrm>
        </p:grpSpPr>
        <p:sp>
          <p:nvSpPr>
            <p:cNvPr id="14717" name="WordArt 1405">
              <a:extLst>
                <a:ext uri="{FF2B5EF4-FFF2-40B4-BE49-F238E27FC236}">
                  <a16:creationId xmlns:a16="http://schemas.microsoft.com/office/drawing/2014/main" id="{D4CEA2FF-6305-4BDE-9AD4-8B7CF1411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14718" name="WordArt 1406">
              <a:extLst>
                <a:ext uri="{FF2B5EF4-FFF2-40B4-BE49-F238E27FC236}">
                  <a16:creationId xmlns:a16="http://schemas.microsoft.com/office/drawing/2014/main" id="{0CA7B290-02DA-442D-9A0D-E43652DEBB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14719" name="Group 1407">
            <a:extLst>
              <a:ext uri="{FF2B5EF4-FFF2-40B4-BE49-F238E27FC236}">
                <a16:creationId xmlns:a16="http://schemas.microsoft.com/office/drawing/2014/main" id="{6B9558E7-E3C6-4D8D-8A60-5C8391BBA029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6356350"/>
            <a:ext cx="396875" cy="133350"/>
            <a:chOff x="4095" y="799"/>
            <a:chExt cx="250" cy="84"/>
          </a:xfrm>
        </p:grpSpPr>
        <p:sp>
          <p:nvSpPr>
            <p:cNvPr id="14720" name="WordArt 1408">
              <a:extLst>
                <a:ext uri="{FF2B5EF4-FFF2-40B4-BE49-F238E27FC236}">
                  <a16:creationId xmlns:a16="http://schemas.microsoft.com/office/drawing/2014/main" id="{C66A513E-EAAF-4C82-BB26-221483A0A0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14721" name="WordArt 1409">
              <a:extLst>
                <a:ext uri="{FF2B5EF4-FFF2-40B4-BE49-F238E27FC236}">
                  <a16:creationId xmlns:a16="http://schemas.microsoft.com/office/drawing/2014/main" id="{B38E6433-FA36-4083-8803-8D81D073F4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14722" name="Group 1410">
            <a:extLst>
              <a:ext uri="{FF2B5EF4-FFF2-40B4-BE49-F238E27FC236}">
                <a16:creationId xmlns:a16="http://schemas.microsoft.com/office/drawing/2014/main" id="{0DB00567-A468-4DB5-928B-C967972F2C89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1563688"/>
            <a:ext cx="396875" cy="133350"/>
            <a:chOff x="4102" y="489"/>
            <a:chExt cx="250" cy="84"/>
          </a:xfrm>
        </p:grpSpPr>
        <p:sp>
          <p:nvSpPr>
            <p:cNvPr id="14723" name="WordArt 1411">
              <a:extLst>
                <a:ext uri="{FF2B5EF4-FFF2-40B4-BE49-F238E27FC236}">
                  <a16:creationId xmlns:a16="http://schemas.microsoft.com/office/drawing/2014/main" id="{CA34241B-16CF-4E08-84F0-96E513C888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14724" name="WordArt 1412">
              <a:extLst>
                <a:ext uri="{FF2B5EF4-FFF2-40B4-BE49-F238E27FC236}">
                  <a16:creationId xmlns:a16="http://schemas.microsoft.com/office/drawing/2014/main" id="{C09A1D01-DC56-4D8E-A40F-534F4B4242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14725" name="Group 1413">
            <a:extLst>
              <a:ext uri="{FF2B5EF4-FFF2-40B4-BE49-F238E27FC236}">
                <a16:creationId xmlns:a16="http://schemas.microsoft.com/office/drawing/2014/main" id="{AEF4D677-E44A-47CC-BBA6-0FEBB20799F4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334125"/>
            <a:ext cx="396875" cy="133350"/>
            <a:chOff x="4095" y="1223"/>
            <a:chExt cx="250" cy="84"/>
          </a:xfrm>
        </p:grpSpPr>
        <p:sp>
          <p:nvSpPr>
            <p:cNvPr id="14726" name="WordArt 1414">
              <a:extLst>
                <a:ext uri="{FF2B5EF4-FFF2-40B4-BE49-F238E27FC236}">
                  <a16:creationId xmlns:a16="http://schemas.microsoft.com/office/drawing/2014/main" id="{5F00EACD-2956-4525-84FB-744F1F6EF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14727" name="WordArt 1415">
              <a:extLst>
                <a:ext uri="{FF2B5EF4-FFF2-40B4-BE49-F238E27FC236}">
                  <a16:creationId xmlns:a16="http://schemas.microsoft.com/office/drawing/2014/main" id="{DEED952B-3EA9-4346-8CEC-9151423020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14728" name="Group 1416">
            <a:extLst>
              <a:ext uri="{FF2B5EF4-FFF2-40B4-BE49-F238E27FC236}">
                <a16:creationId xmlns:a16="http://schemas.microsoft.com/office/drawing/2014/main" id="{5ADED930-0BBE-434D-8EA2-50A01B8B38FE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4624388"/>
            <a:ext cx="396875" cy="133350"/>
            <a:chOff x="4103" y="886"/>
            <a:chExt cx="250" cy="84"/>
          </a:xfrm>
        </p:grpSpPr>
        <p:sp>
          <p:nvSpPr>
            <p:cNvPr id="14729" name="WordArt 1417">
              <a:extLst>
                <a:ext uri="{FF2B5EF4-FFF2-40B4-BE49-F238E27FC236}">
                  <a16:creationId xmlns:a16="http://schemas.microsoft.com/office/drawing/2014/main" id="{1A4CAA41-FF08-4724-BCFA-BE8FBE1F43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14730" name="WordArt 1418">
              <a:extLst>
                <a:ext uri="{FF2B5EF4-FFF2-40B4-BE49-F238E27FC236}">
                  <a16:creationId xmlns:a16="http://schemas.microsoft.com/office/drawing/2014/main" id="{CD0B1451-6632-430F-88FC-BA81A184D4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14731" name="Group 1419">
            <a:extLst>
              <a:ext uri="{FF2B5EF4-FFF2-40B4-BE49-F238E27FC236}">
                <a16:creationId xmlns:a16="http://schemas.microsoft.com/office/drawing/2014/main" id="{40C6C6EF-4F6E-4452-8A40-D74EE4F3F314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624388"/>
            <a:ext cx="396875" cy="133350"/>
            <a:chOff x="4103" y="1056"/>
            <a:chExt cx="250" cy="84"/>
          </a:xfrm>
        </p:grpSpPr>
        <p:sp>
          <p:nvSpPr>
            <p:cNvPr id="14732" name="WordArt 1420">
              <a:extLst>
                <a:ext uri="{FF2B5EF4-FFF2-40B4-BE49-F238E27FC236}">
                  <a16:creationId xmlns:a16="http://schemas.microsoft.com/office/drawing/2014/main" id="{4E58D425-1A34-4B9B-97D4-CFF2EDD3A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14733" name="WordArt 1421">
              <a:extLst>
                <a:ext uri="{FF2B5EF4-FFF2-40B4-BE49-F238E27FC236}">
                  <a16:creationId xmlns:a16="http://schemas.microsoft.com/office/drawing/2014/main" id="{1B0CDCB3-E6EE-4405-B846-244BB74E16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14734" name="Group 1422">
            <a:extLst>
              <a:ext uri="{FF2B5EF4-FFF2-40B4-BE49-F238E27FC236}">
                <a16:creationId xmlns:a16="http://schemas.microsoft.com/office/drawing/2014/main" id="{39911A83-34D6-4965-B025-1A75E4998CC2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3094038"/>
            <a:ext cx="396875" cy="133350"/>
            <a:chOff x="4499" y="1397"/>
            <a:chExt cx="250" cy="84"/>
          </a:xfrm>
        </p:grpSpPr>
        <p:sp>
          <p:nvSpPr>
            <p:cNvPr id="14735" name="WordArt 1423">
              <a:extLst>
                <a:ext uri="{FF2B5EF4-FFF2-40B4-BE49-F238E27FC236}">
                  <a16:creationId xmlns:a16="http://schemas.microsoft.com/office/drawing/2014/main" id="{0921DDA6-19C3-49C2-91F4-4CFC54DEF7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14736" name="WordArt 1424">
              <a:extLst>
                <a:ext uri="{FF2B5EF4-FFF2-40B4-BE49-F238E27FC236}">
                  <a16:creationId xmlns:a16="http://schemas.microsoft.com/office/drawing/2014/main" id="{E30E4930-C68D-4DEB-98A7-E1DC171A10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14737" name="Group 1425">
            <a:extLst>
              <a:ext uri="{FF2B5EF4-FFF2-40B4-BE49-F238E27FC236}">
                <a16:creationId xmlns:a16="http://schemas.microsoft.com/office/drawing/2014/main" id="{6BAB52B4-0277-49E2-BDA0-442D53C791F5}"/>
              </a:ext>
            </a:extLst>
          </p:cNvPr>
          <p:cNvGrpSpPr>
            <a:grpSpLocks/>
          </p:cNvGrpSpPr>
          <p:nvPr/>
        </p:nvGrpSpPr>
        <p:grpSpPr bwMode="auto">
          <a:xfrm>
            <a:off x="7326313" y="4624388"/>
            <a:ext cx="530225" cy="133350"/>
            <a:chOff x="5518" y="1197"/>
            <a:chExt cx="334" cy="84"/>
          </a:xfrm>
        </p:grpSpPr>
        <p:sp>
          <p:nvSpPr>
            <p:cNvPr id="14738" name="WordArt 1426">
              <a:extLst>
                <a:ext uri="{FF2B5EF4-FFF2-40B4-BE49-F238E27FC236}">
                  <a16:creationId xmlns:a16="http://schemas.microsoft.com/office/drawing/2014/main" id="{84C6D54D-571B-4991-8AFE-3712B27170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14739" name="WordArt 1427">
              <a:extLst>
                <a:ext uri="{FF2B5EF4-FFF2-40B4-BE49-F238E27FC236}">
                  <a16:creationId xmlns:a16="http://schemas.microsoft.com/office/drawing/2014/main" id="{F594DDD9-733B-42E6-8340-2A03B8A376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14740" name="Group 1428">
            <a:extLst>
              <a:ext uri="{FF2B5EF4-FFF2-40B4-BE49-F238E27FC236}">
                <a16:creationId xmlns:a16="http://schemas.microsoft.com/office/drawing/2014/main" id="{67B459D1-11C2-4307-BC07-54020C52F0FF}"/>
              </a:ext>
            </a:extLst>
          </p:cNvPr>
          <p:cNvGrpSpPr>
            <a:grpSpLocks/>
          </p:cNvGrpSpPr>
          <p:nvPr/>
        </p:nvGrpSpPr>
        <p:grpSpPr bwMode="auto">
          <a:xfrm>
            <a:off x="3995738" y="5705475"/>
            <a:ext cx="530225" cy="133350"/>
            <a:chOff x="5519" y="1340"/>
            <a:chExt cx="334" cy="84"/>
          </a:xfrm>
        </p:grpSpPr>
        <p:sp>
          <p:nvSpPr>
            <p:cNvPr id="14741" name="WordArt 1429">
              <a:extLst>
                <a:ext uri="{FF2B5EF4-FFF2-40B4-BE49-F238E27FC236}">
                  <a16:creationId xmlns:a16="http://schemas.microsoft.com/office/drawing/2014/main" id="{E60EEBC2-A7DF-4657-9FF0-3BF695A5EC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14742" name="WordArt 1430">
              <a:extLst>
                <a:ext uri="{FF2B5EF4-FFF2-40B4-BE49-F238E27FC236}">
                  <a16:creationId xmlns:a16="http://schemas.microsoft.com/office/drawing/2014/main" id="{2EBC41BA-0340-4632-AB35-658605F5C8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14743" name="Group 1431">
            <a:extLst>
              <a:ext uri="{FF2B5EF4-FFF2-40B4-BE49-F238E27FC236}">
                <a16:creationId xmlns:a16="http://schemas.microsoft.com/office/drawing/2014/main" id="{9EC1A9F3-B27A-4A5C-AE24-89F105EF94DC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2373313"/>
            <a:ext cx="530225" cy="133350"/>
            <a:chOff x="5519" y="1510"/>
            <a:chExt cx="334" cy="84"/>
          </a:xfrm>
        </p:grpSpPr>
        <p:sp>
          <p:nvSpPr>
            <p:cNvPr id="14744" name="WordArt 1432">
              <a:extLst>
                <a:ext uri="{FF2B5EF4-FFF2-40B4-BE49-F238E27FC236}">
                  <a16:creationId xmlns:a16="http://schemas.microsoft.com/office/drawing/2014/main" id="{CE52BA03-476B-4328-85CA-DCA7766AE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14745" name="WordArt 1433">
              <a:extLst>
                <a:ext uri="{FF2B5EF4-FFF2-40B4-BE49-F238E27FC236}">
                  <a16:creationId xmlns:a16="http://schemas.microsoft.com/office/drawing/2014/main" id="{F16D1278-2895-4E06-A5D2-997C88415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14746" name="Group 1434">
            <a:extLst>
              <a:ext uri="{FF2B5EF4-FFF2-40B4-BE49-F238E27FC236}">
                <a16:creationId xmlns:a16="http://schemas.microsoft.com/office/drawing/2014/main" id="{C344C756-30C2-4435-9C77-4C53A79E648E}"/>
              </a:ext>
            </a:extLst>
          </p:cNvPr>
          <p:cNvGrpSpPr>
            <a:grpSpLocks/>
          </p:cNvGrpSpPr>
          <p:nvPr/>
        </p:nvGrpSpPr>
        <p:grpSpPr bwMode="auto">
          <a:xfrm>
            <a:off x="7056438" y="5614988"/>
            <a:ext cx="530225" cy="133350"/>
            <a:chOff x="5519" y="1764"/>
            <a:chExt cx="334" cy="84"/>
          </a:xfrm>
        </p:grpSpPr>
        <p:sp>
          <p:nvSpPr>
            <p:cNvPr id="14747" name="WordArt 1435">
              <a:extLst>
                <a:ext uri="{FF2B5EF4-FFF2-40B4-BE49-F238E27FC236}">
                  <a16:creationId xmlns:a16="http://schemas.microsoft.com/office/drawing/2014/main" id="{689ECED7-307E-43CC-AF8D-F9E767C0B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14748" name="WordArt 1436">
              <a:extLst>
                <a:ext uri="{FF2B5EF4-FFF2-40B4-BE49-F238E27FC236}">
                  <a16:creationId xmlns:a16="http://schemas.microsoft.com/office/drawing/2014/main" id="{92F19A05-920A-4101-B9C7-2BE5C5E694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14749" name="Group 1437">
            <a:extLst>
              <a:ext uri="{FF2B5EF4-FFF2-40B4-BE49-F238E27FC236}">
                <a16:creationId xmlns:a16="http://schemas.microsoft.com/office/drawing/2014/main" id="{CEF9D151-796E-4012-A64F-B016CCA42EE9}"/>
              </a:ext>
            </a:extLst>
          </p:cNvPr>
          <p:cNvGrpSpPr>
            <a:grpSpLocks/>
          </p:cNvGrpSpPr>
          <p:nvPr/>
        </p:nvGrpSpPr>
        <p:grpSpPr bwMode="auto">
          <a:xfrm>
            <a:off x="6065838" y="7234238"/>
            <a:ext cx="530225" cy="133350"/>
            <a:chOff x="5520" y="1907"/>
            <a:chExt cx="334" cy="84"/>
          </a:xfrm>
        </p:grpSpPr>
        <p:sp>
          <p:nvSpPr>
            <p:cNvPr id="14750" name="WordArt 1438">
              <a:extLst>
                <a:ext uri="{FF2B5EF4-FFF2-40B4-BE49-F238E27FC236}">
                  <a16:creationId xmlns:a16="http://schemas.microsoft.com/office/drawing/2014/main" id="{915D4D1B-03E8-49F5-9211-CE6B67969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14751" name="WordArt 1439">
              <a:extLst>
                <a:ext uri="{FF2B5EF4-FFF2-40B4-BE49-F238E27FC236}">
                  <a16:creationId xmlns:a16="http://schemas.microsoft.com/office/drawing/2014/main" id="{BC93FC06-B9F9-4B92-8446-EAB11496A3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CA570FBC-A437-4835-A5E6-5709D0D43B92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CD2CD187-CFE7-489F-B548-266A55DEA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8A263B19-4A17-4231-961A-7EEB91B32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4E73D37D-CF34-4397-B133-F8FFB725E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Line 8">
              <a:extLst>
                <a:ext uri="{FF2B5EF4-FFF2-40B4-BE49-F238E27FC236}">
                  <a16:creationId xmlns:a16="http://schemas.microsoft.com/office/drawing/2014/main" id="{F1EDDE01-72A2-4948-8A46-EC3ED05C54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Line 9">
              <a:extLst>
                <a:ext uri="{FF2B5EF4-FFF2-40B4-BE49-F238E27FC236}">
                  <a16:creationId xmlns:a16="http://schemas.microsoft.com/office/drawing/2014/main" id="{2280EAEC-C428-44C4-A257-DF2087B8C7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14" name="Group 10">
            <a:extLst>
              <a:ext uri="{FF2B5EF4-FFF2-40B4-BE49-F238E27FC236}">
                <a16:creationId xmlns:a16="http://schemas.microsoft.com/office/drawing/2014/main" id="{5E185479-0ECA-4F30-9EC9-435650302EF6}"/>
              </a:ext>
            </a:extLst>
          </p:cNvPr>
          <p:cNvGrpSpPr>
            <a:grpSpLocks/>
          </p:cNvGrpSpPr>
          <p:nvPr/>
        </p:nvGrpSpPr>
        <p:grpSpPr bwMode="auto">
          <a:xfrm>
            <a:off x="255588" y="234950"/>
            <a:ext cx="8054975" cy="12196763"/>
            <a:chOff x="161" y="148"/>
            <a:chExt cx="5074" cy="7683"/>
          </a:xfrm>
        </p:grpSpPr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505226D1-AB78-415D-9D05-4BE366560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9A22040D-CB14-483E-9530-E4921A10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7BCE9853-1EB8-46B5-9246-BA3E1C71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979D04FD-6126-49F5-BD42-540A91664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47F88B6E-0FA7-40A0-881A-06EE6E6FB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A910B897-5DE1-424D-A7D3-7946B194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7E24BD9F-9B46-4652-8AC3-CC235BA8B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3C98D7EC-0D81-4883-AF8A-F5BE125DF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351924BB-4C68-4228-BCE9-1DF734192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30435576-C9E1-4ED4-B05D-D3BE4D9EF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58F08EAF-F2F6-4D1E-B289-6BF207949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574C270A-9026-46A1-8D57-25020C1F8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2D2BA851-FA42-4B80-8DC5-AD9A5291B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20511C7A-62EF-4F43-AFE6-A5BFDE42A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EAEC1308-B467-4417-B192-C71CF02B6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2FB756BD-9B04-4001-86DC-A4873FD80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F18A242D-ADF1-4385-9FD4-A3C5D866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C443CF32-260C-41BF-9751-6E5E714F6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7D9F56A2-1F8E-40F9-A4D2-CBC3820E1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F97F6F02-9143-4F7C-AB05-CD17FC417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98A5754F-7A24-4264-BF94-37B416D4E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FDAA90AE-2C0A-4D6F-AE97-A00A5B615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381885CB-E85E-4019-B93C-FB4A905D6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885965A5-C911-4C3B-A8B8-FB186ACE7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55166DE7-55CF-453A-B358-5E5DAF4A7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74E7D0C9-90BB-4407-981D-85D4F0235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88E90DB8-EFEE-4B3E-91D4-6C1F0CF04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AD6541A9-32B8-4EB3-9C4C-54B4B59F7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AD67985B-0FF4-4181-81B4-223506B11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0FDC4FAB-44C8-43C4-AA6F-1BADD8513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620E98A6-0261-4130-96E1-6A24ACFEE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4AF9A315-175D-4892-80CC-7E3601861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03381CCB-FB94-403E-AE98-89344878C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04EF404F-2502-41C1-9C8B-F81D602D4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DA12582F-D5E5-4C01-8CB3-306A83FB1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930441A4-5108-48E5-940C-2D47E3694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74F10C32-1E64-4BFA-8D7B-559F1DC4C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23F1A836-A69E-4DA4-A3AE-4EC41E715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FDA2FAAB-40DD-4422-AB06-3E311955F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229D36DA-ADED-4C71-87DA-BED657D8A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5FA684B4-82D8-439C-87EA-BC3D5A69A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DFF5D642-311A-413F-88E6-8C85157FD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19851C2D-FF5F-45D8-8D94-F7F0CA877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C53F1A94-82B4-4E6B-AB1D-148AB66CE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C9B7F1C8-032D-4B68-8477-3CE3AD321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EAC6CD5B-48CC-4608-A035-2023C1481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5836B0C6-5E09-4F6A-A333-77012A826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EBF2ECC0-A2F2-498E-9A36-914A1F37D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2F19B4C1-5E52-4BDB-A9A3-74DFDC458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0A0740CF-D0B5-40EB-810C-D819D5CE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AD78E0FC-BE36-453F-B651-8CF9F1E4C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E5DBADF2-4A50-4223-A4DF-061835DE1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92A85ACD-1777-4FA0-A1E2-864FC23F6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DC8E0BF3-4E29-4668-AFD7-3550D3B89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65">
              <a:extLst>
                <a:ext uri="{FF2B5EF4-FFF2-40B4-BE49-F238E27FC236}">
                  <a16:creationId xmlns:a16="http://schemas.microsoft.com/office/drawing/2014/main" id="{F15C84A1-376C-4504-AA83-F0C7075F1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66">
              <a:extLst>
                <a:ext uri="{FF2B5EF4-FFF2-40B4-BE49-F238E27FC236}">
                  <a16:creationId xmlns:a16="http://schemas.microsoft.com/office/drawing/2014/main" id="{EC3EB215-8148-4225-8439-2FDA747C0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67">
              <a:extLst>
                <a:ext uri="{FF2B5EF4-FFF2-40B4-BE49-F238E27FC236}">
                  <a16:creationId xmlns:a16="http://schemas.microsoft.com/office/drawing/2014/main" id="{4B500736-927F-4833-8347-6D396BA87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68">
              <a:extLst>
                <a:ext uri="{FF2B5EF4-FFF2-40B4-BE49-F238E27FC236}">
                  <a16:creationId xmlns:a16="http://schemas.microsoft.com/office/drawing/2014/main" id="{47BBA2DD-DE31-4E9A-B850-5635CC4FC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BE038372-6CCD-43D4-A862-E9DC95AE7E2B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7E06F3E2-FF55-43A3-AE48-9401309A1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499A8936-4F64-4534-8021-6F364BC5E1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AB5302FE-841E-4EF3-87D3-D26029AC4FA8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5A9C139D-0FA7-45B5-BC6E-A4E7086870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20494063-9BC2-4C93-98F2-11816FFA22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05553DB1-69A6-40BE-ADD0-42141DFFD3B7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39346107-A0EE-4B17-AB0E-C9EE92876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A8207A4F-3D58-482B-B76A-E8CEEBD2C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2EA5F5AB-8616-4823-8C26-ED0B685727E9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5D758C42-00B9-4AED-8ECF-F3A27D3612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C5252790-8C4B-4C92-835B-DDE852A731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B6D08103-F238-44CD-AD98-03095C1DDFFD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B94EC88E-6935-4EFC-B787-3A84BB2ED6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4DA30FEC-C348-420B-B1C3-E20D1F378A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F35C7D2E-F64F-4F87-AA25-43CE8090A207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6D43799A-D837-4700-87AB-4BE5D74C63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06653E40-7004-440C-8E41-BA0D6B2699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7DDB87B0-84D5-49AC-91C2-F56AF4A4E1A5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713D9510-FAEC-401C-A50A-E70D4D9C1B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EB198EA7-7354-4782-BA22-B93EB1C1D9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8DA96324-61EE-4837-819C-1C8ED2FCD812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D8E70786-CEA4-4CC2-863F-66BF04F9E0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4344F87E-5145-49C0-9F27-A8EF5DBC4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2BAD63F4-0D3E-49DA-9010-C5EDE199A370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9517E75F-E502-464C-9243-447FF5FB37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E7C09606-2743-4090-94B8-57384AD7F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35BBB946-7AF2-4B67-BF89-075EF583D51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3AA29341-3ACB-4ED3-8CEE-A74635F4BD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C38CE428-0454-4E40-BC74-ED7FBA1872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BF641506-0D5E-4DE5-9550-34378098ECC8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96B76C49-03B6-4C9C-AFD0-EBE63DE4C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B0B2652D-F225-42A5-9702-BFE047C0EC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E8BE35EA-AD52-4980-915E-9016D37888C6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7A067F9F-98F6-41A3-81DF-D33F140F56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F1836A71-DBCE-4853-968E-EA60EC9DA3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FE42AD08-6B03-45BD-873B-C16B8C75F39D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6EB7E823-F0C5-4D89-AAC4-C48F413EEF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21611" name="WordArt 107">
              <a:extLst>
                <a:ext uri="{FF2B5EF4-FFF2-40B4-BE49-F238E27FC236}">
                  <a16:creationId xmlns:a16="http://schemas.microsoft.com/office/drawing/2014/main" id="{978EA51F-7B8F-4D69-B2DD-6CA6B65BDB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21612" name="Group 108">
            <a:extLst>
              <a:ext uri="{FF2B5EF4-FFF2-40B4-BE49-F238E27FC236}">
                <a16:creationId xmlns:a16="http://schemas.microsoft.com/office/drawing/2014/main" id="{BF079A6E-1D61-4652-BE3F-324DC8BE06B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239D5C8E-35F3-448C-917F-BDF2C59C8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21614" name="WordArt 110">
              <a:extLst>
                <a:ext uri="{FF2B5EF4-FFF2-40B4-BE49-F238E27FC236}">
                  <a16:creationId xmlns:a16="http://schemas.microsoft.com/office/drawing/2014/main" id="{5B6FF6C6-82FB-41F8-9F69-3DD96A451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21615" name="Group 111">
            <a:extLst>
              <a:ext uri="{FF2B5EF4-FFF2-40B4-BE49-F238E27FC236}">
                <a16:creationId xmlns:a16="http://schemas.microsoft.com/office/drawing/2014/main" id="{9E6F894A-A383-41C2-8C9A-413C467E74EC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2F2263C8-1B1B-459D-A24D-53F1421B11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21617" name="WordArt 113">
              <a:extLst>
                <a:ext uri="{FF2B5EF4-FFF2-40B4-BE49-F238E27FC236}">
                  <a16:creationId xmlns:a16="http://schemas.microsoft.com/office/drawing/2014/main" id="{6EAE48F4-7010-4E8B-BFDF-2027FEA9E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21618" name="Group 114">
            <a:extLst>
              <a:ext uri="{FF2B5EF4-FFF2-40B4-BE49-F238E27FC236}">
                <a16:creationId xmlns:a16="http://schemas.microsoft.com/office/drawing/2014/main" id="{D1326324-8CAC-4C20-B0D2-39C184BB6CDC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E805B0D0-AC50-45FF-94BA-181D2A07A0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21620" name="WordArt 116">
              <a:extLst>
                <a:ext uri="{FF2B5EF4-FFF2-40B4-BE49-F238E27FC236}">
                  <a16:creationId xmlns:a16="http://schemas.microsoft.com/office/drawing/2014/main" id="{52CA7708-616F-43B6-9E65-80433B261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CF32D95D-50C7-49DB-891F-70F7CE2953E3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AFBAB273-01D6-46EA-9720-727485D333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21623" name="WordArt 119">
              <a:extLst>
                <a:ext uri="{FF2B5EF4-FFF2-40B4-BE49-F238E27FC236}">
                  <a16:creationId xmlns:a16="http://schemas.microsoft.com/office/drawing/2014/main" id="{DE7BDE5E-A3AE-40C2-BE4C-AFA1A07C11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21624" name="Group 120">
            <a:extLst>
              <a:ext uri="{FF2B5EF4-FFF2-40B4-BE49-F238E27FC236}">
                <a16:creationId xmlns:a16="http://schemas.microsoft.com/office/drawing/2014/main" id="{99FD8961-26D4-474A-AAC7-793EF6604568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14991A11-F275-484D-95BB-BA17B36B56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21626" name="WordArt 122">
              <a:extLst>
                <a:ext uri="{FF2B5EF4-FFF2-40B4-BE49-F238E27FC236}">
                  <a16:creationId xmlns:a16="http://schemas.microsoft.com/office/drawing/2014/main" id="{7809C4DA-ADF6-45B9-B212-FEB6A76FC9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21627" name="Group 123">
            <a:extLst>
              <a:ext uri="{FF2B5EF4-FFF2-40B4-BE49-F238E27FC236}">
                <a16:creationId xmlns:a16="http://schemas.microsoft.com/office/drawing/2014/main" id="{FF673F9D-97BD-4EBC-8728-7480AACEA16E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5131D4F4-1E4B-4991-A514-7DB3937184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21629" name="WordArt 125">
              <a:extLst>
                <a:ext uri="{FF2B5EF4-FFF2-40B4-BE49-F238E27FC236}">
                  <a16:creationId xmlns:a16="http://schemas.microsoft.com/office/drawing/2014/main" id="{1A396FAF-44FB-4A9F-BAF1-F6FC70B6A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FDEA32D5-7C3D-4B86-9BB6-5B42E993EA69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688EFA93-BBBF-4FD7-86D6-CB354C8630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21632" name="WordArt 128">
              <a:extLst>
                <a:ext uri="{FF2B5EF4-FFF2-40B4-BE49-F238E27FC236}">
                  <a16:creationId xmlns:a16="http://schemas.microsoft.com/office/drawing/2014/main" id="{E9CD5B35-1810-4A9F-B7E0-6DC309F393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21633" name="Group 129">
            <a:extLst>
              <a:ext uri="{FF2B5EF4-FFF2-40B4-BE49-F238E27FC236}">
                <a16:creationId xmlns:a16="http://schemas.microsoft.com/office/drawing/2014/main" id="{C5ABA404-36CD-4A36-9CFB-C6D9DB3286BA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A117939A-C020-4B33-A439-4CB5C70EF0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21635" name="WordArt 131">
              <a:extLst>
                <a:ext uri="{FF2B5EF4-FFF2-40B4-BE49-F238E27FC236}">
                  <a16:creationId xmlns:a16="http://schemas.microsoft.com/office/drawing/2014/main" id="{A64072DB-3E16-4956-8794-6FA3202366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21636" name="Group 132">
            <a:extLst>
              <a:ext uri="{FF2B5EF4-FFF2-40B4-BE49-F238E27FC236}">
                <a16:creationId xmlns:a16="http://schemas.microsoft.com/office/drawing/2014/main" id="{6CD87825-7A43-488C-BFF9-B2B23B1CE28A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C8874E3F-8F72-4726-903E-9399328D9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21638" name="WordArt 134">
              <a:extLst>
                <a:ext uri="{FF2B5EF4-FFF2-40B4-BE49-F238E27FC236}">
                  <a16:creationId xmlns:a16="http://schemas.microsoft.com/office/drawing/2014/main" id="{687BCA05-7BC9-49F3-8F9A-5997EDA4FA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54E9520D-81A3-4AC2-B88D-022C790DD049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C39C1EC5-0E7C-409C-9C2D-3C0DBA5AD4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21641" name="WordArt 137">
              <a:extLst>
                <a:ext uri="{FF2B5EF4-FFF2-40B4-BE49-F238E27FC236}">
                  <a16:creationId xmlns:a16="http://schemas.microsoft.com/office/drawing/2014/main" id="{FB01B07C-550F-44C5-A470-C9A89F3647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A0681BA4-4131-4199-910F-394B5A4C706C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62439F8B-FE72-4795-82FE-D197597B9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21644" name="WordArt 140">
              <a:extLst>
                <a:ext uri="{FF2B5EF4-FFF2-40B4-BE49-F238E27FC236}">
                  <a16:creationId xmlns:a16="http://schemas.microsoft.com/office/drawing/2014/main" id="{B8CD0DFE-2ED5-47F6-A334-D81043D27C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21645" name="Group 141">
            <a:extLst>
              <a:ext uri="{FF2B5EF4-FFF2-40B4-BE49-F238E27FC236}">
                <a16:creationId xmlns:a16="http://schemas.microsoft.com/office/drawing/2014/main" id="{C779D48D-7082-4E40-A47B-8FE1E1CA2C39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9292009A-A4A1-40C6-B30A-1EAADE4400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21647" name="WordArt 143">
              <a:extLst>
                <a:ext uri="{FF2B5EF4-FFF2-40B4-BE49-F238E27FC236}">
                  <a16:creationId xmlns:a16="http://schemas.microsoft.com/office/drawing/2014/main" id="{4305B0AF-F829-4464-94D8-33546AEC95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714037D1-EDEE-4DC3-B5C4-B0C09B62E963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41FC9AB2-1F84-41F5-993C-6A55C8EA9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21650" name="WordArt 146">
              <a:extLst>
                <a:ext uri="{FF2B5EF4-FFF2-40B4-BE49-F238E27FC236}">
                  <a16:creationId xmlns:a16="http://schemas.microsoft.com/office/drawing/2014/main" id="{F8C99467-3235-44DC-A304-62D6D8C11B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D79741CA-2298-48C6-AAD5-DB5E705E2DF3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EF4BC660-C730-46D7-AF10-6F52A1F48E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21653" name="WordArt 149">
              <a:extLst>
                <a:ext uri="{FF2B5EF4-FFF2-40B4-BE49-F238E27FC236}">
                  <a16:creationId xmlns:a16="http://schemas.microsoft.com/office/drawing/2014/main" id="{0A665437-1E8A-4647-A9CC-593031A9A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2CA632E1-C346-416A-9C94-63BE63CFF88A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A0C9BA1A-F1CE-47AD-9E18-E50E1A519C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21656" name="WordArt 152">
              <a:extLst>
                <a:ext uri="{FF2B5EF4-FFF2-40B4-BE49-F238E27FC236}">
                  <a16:creationId xmlns:a16="http://schemas.microsoft.com/office/drawing/2014/main" id="{E0A9E659-D34A-4EEF-BDF5-6D51395A9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61FAE45A-7672-4E0D-B788-328696FBE649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C3BF69BE-721D-45F5-BD99-8936442DF4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21659" name="WordArt 155">
              <a:extLst>
                <a:ext uri="{FF2B5EF4-FFF2-40B4-BE49-F238E27FC236}">
                  <a16:creationId xmlns:a16="http://schemas.microsoft.com/office/drawing/2014/main" id="{94320FFE-88F3-43A8-8439-33AD893333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8D91DD60-B6FB-4245-AC5C-2D7A82E48ADC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F6C9E7C2-758F-44A9-AAAA-56ED5AECEE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21662" name="WordArt 158">
              <a:extLst>
                <a:ext uri="{FF2B5EF4-FFF2-40B4-BE49-F238E27FC236}">
                  <a16:creationId xmlns:a16="http://schemas.microsoft.com/office/drawing/2014/main" id="{4A305CC6-BF2E-40F7-970B-5761521B2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F0162680-DF72-41BB-9311-B769A779F6AA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7EC2D4D9-44B9-4D42-AE99-7836AA6171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21665" name="WordArt 161">
              <a:extLst>
                <a:ext uri="{FF2B5EF4-FFF2-40B4-BE49-F238E27FC236}">
                  <a16:creationId xmlns:a16="http://schemas.microsoft.com/office/drawing/2014/main" id="{BDA4B84D-C607-46B0-A4F9-F203EA2E2A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1B64F05E-9F7B-41A2-9BC2-239BF56CD90C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C56B0BDD-7478-4141-AE3F-3986067467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21668" name="WordArt 164">
              <a:extLst>
                <a:ext uri="{FF2B5EF4-FFF2-40B4-BE49-F238E27FC236}">
                  <a16:creationId xmlns:a16="http://schemas.microsoft.com/office/drawing/2014/main" id="{DB97E835-94A6-4A77-AAF5-49DAFC3F89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ACA8F2C0-C826-4E8F-93AE-0E27F0AAC8CC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713CBE5D-110A-48C9-B552-7F05CC2C37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21671" name="WordArt 167">
              <a:extLst>
                <a:ext uri="{FF2B5EF4-FFF2-40B4-BE49-F238E27FC236}">
                  <a16:creationId xmlns:a16="http://schemas.microsoft.com/office/drawing/2014/main" id="{A848E916-97FD-4297-AED2-05902E45D3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43C848DA-6B2F-42C5-9C30-89D9513C6B1B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B0099F9C-2539-4472-86BC-0D2DFEEAE3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21674" name="WordArt 170">
              <a:extLst>
                <a:ext uri="{FF2B5EF4-FFF2-40B4-BE49-F238E27FC236}">
                  <a16:creationId xmlns:a16="http://schemas.microsoft.com/office/drawing/2014/main" id="{C8FF5AD0-5122-4E7E-9D47-DE692BE0A2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21675" name="Group 171">
            <a:extLst>
              <a:ext uri="{FF2B5EF4-FFF2-40B4-BE49-F238E27FC236}">
                <a16:creationId xmlns:a16="http://schemas.microsoft.com/office/drawing/2014/main" id="{5D9496D2-9722-46E2-8AD8-FB8C09CBD067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46433C6C-085D-4F98-99DC-8316618E0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21677" name="WordArt 173">
              <a:extLst>
                <a:ext uri="{FF2B5EF4-FFF2-40B4-BE49-F238E27FC236}">
                  <a16:creationId xmlns:a16="http://schemas.microsoft.com/office/drawing/2014/main" id="{CB893AEB-0A0C-47A4-8F8B-BF4F6E2A93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21678" name="Group 174">
            <a:extLst>
              <a:ext uri="{FF2B5EF4-FFF2-40B4-BE49-F238E27FC236}">
                <a16:creationId xmlns:a16="http://schemas.microsoft.com/office/drawing/2014/main" id="{66E26B0D-011D-413B-B966-2DC14153BAA4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8B7E56C1-2950-43F9-9BA6-7C4551DB07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21680" name="WordArt 176">
              <a:extLst>
                <a:ext uri="{FF2B5EF4-FFF2-40B4-BE49-F238E27FC236}">
                  <a16:creationId xmlns:a16="http://schemas.microsoft.com/office/drawing/2014/main" id="{ABE165DD-8D21-435D-9CD1-8B88FF26FC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21681" name="Group 177">
            <a:extLst>
              <a:ext uri="{FF2B5EF4-FFF2-40B4-BE49-F238E27FC236}">
                <a16:creationId xmlns:a16="http://schemas.microsoft.com/office/drawing/2014/main" id="{85673099-70E7-4D67-9B8C-0E0D2B3FABCF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21682" name="WordArt 178">
              <a:extLst>
                <a:ext uri="{FF2B5EF4-FFF2-40B4-BE49-F238E27FC236}">
                  <a16:creationId xmlns:a16="http://schemas.microsoft.com/office/drawing/2014/main" id="{ED6255E3-1195-471B-BE7B-05EFB023E9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21683" name="WordArt 179">
              <a:extLst>
                <a:ext uri="{FF2B5EF4-FFF2-40B4-BE49-F238E27FC236}">
                  <a16:creationId xmlns:a16="http://schemas.microsoft.com/office/drawing/2014/main" id="{96F037CC-07C9-4543-9642-5C2679C4F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21684" name="Group 180">
            <a:extLst>
              <a:ext uri="{FF2B5EF4-FFF2-40B4-BE49-F238E27FC236}">
                <a16:creationId xmlns:a16="http://schemas.microsoft.com/office/drawing/2014/main" id="{6D11AFBC-5D2F-4A2D-BE76-D610E84BCF72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21685" name="WordArt 181">
              <a:extLst>
                <a:ext uri="{FF2B5EF4-FFF2-40B4-BE49-F238E27FC236}">
                  <a16:creationId xmlns:a16="http://schemas.microsoft.com/office/drawing/2014/main" id="{EF7ED081-5FD6-43F1-B6FD-E935E8931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1686" name="WordArt 182">
              <a:extLst>
                <a:ext uri="{FF2B5EF4-FFF2-40B4-BE49-F238E27FC236}">
                  <a16:creationId xmlns:a16="http://schemas.microsoft.com/office/drawing/2014/main" id="{B26350F8-711B-4919-BB64-2954231787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1687" name="Group 183">
            <a:extLst>
              <a:ext uri="{FF2B5EF4-FFF2-40B4-BE49-F238E27FC236}">
                <a16:creationId xmlns:a16="http://schemas.microsoft.com/office/drawing/2014/main" id="{FDCF01F1-E7CC-4AFA-A8D8-91F586C178CB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21688" name="WordArt 184">
              <a:extLst>
                <a:ext uri="{FF2B5EF4-FFF2-40B4-BE49-F238E27FC236}">
                  <a16:creationId xmlns:a16="http://schemas.microsoft.com/office/drawing/2014/main" id="{3885F06A-771B-46B5-846F-0B82336A2C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21689" name="WordArt 185">
              <a:extLst>
                <a:ext uri="{FF2B5EF4-FFF2-40B4-BE49-F238E27FC236}">
                  <a16:creationId xmlns:a16="http://schemas.microsoft.com/office/drawing/2014/main" id="{2AD391EC-A2DB-4FD7-BC62-D8B196E791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21690" name="Group 186">
            <a:extLst>
              <a:ext uri="{FF2B5EF4-FFF2-40B4-BE49-F238E27FC236}">
                <a16:creationId xmlns:a16="http://schemas.microsoft.com/office/drawing/2014/main" id="{EEA818B4-CA7D-4388-A5CA-3ABF36CEFF92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21691" name="WordArt 187">
              <a:extLst>
                <a:ext uri="{FF2B5EF4-FFF2-40B4-BE49-F238E27FC236}">
                  <a16:creationId xmlns:a16="http://schemas.microsoft.com/office/drawing/2014/main" id="{1083A689-0528-44EE-9D1B-BAA0931AD3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21692" name="WordArt 188">
              <a:extLst>
                <a:ext uri="{FF2B5EF4-FFF2-40B4-BE49-F238E27FC236}">
                  <a16:creationId xmlns:a16="http://schemas.microsoft.com/office/drawing/2014/main" id="{69BFF9AD-9D8E-4ADE-9E8D-B84BE1539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21693" name="Group 189">
            <a:extLst>
              <a:ext uri="{FF2B5EF4-FFF2-40B4-BE49-F238E27FC236}">
                <a16:creationId xmlns:a16="http://schemas.microsoft.com/office/drawing/2014/main" id="{51312E4B-41D2-4570-8B06-D5A66E357B47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21694" name="WordArt 190">
              <a:extLst>
                <a:ext uri="{FF2B5EF4-FFF2-40B4-BE49-F238E27FC236}">
                  <a16:creationId xmlns:a16="http://schemas.microsoft.com/office/drawing/2014/main" id="{795763FA-617D-43DD-A9C2-290F36B5D0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21695" name="WordArt 191">
              <a:extLst>
                <a:ext uri="{FF2B5EF4-FFF2-40B4-BE49-F238E27FC236}">
                  <a16:creationId xmlns:a16="http://schemas.microsoft.com/office/drawing/2014/main" id="{C252902E-6FD7-4856-95C7-70FC1653F8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21696" name="Group 192">
            <a:extLst>
              <a:ext uri="{FF2B5EF4-FFF2-40B4-BE49-F238E27FC236}">
                <a16:creationId xmlns:a16="http://schemas.microsoft.com/office/drawing/2014/main" id="{41B49160-0890-45E0-933C-7C1AAB0DF3EE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21697" name="WordArt 193">
              <a:extLst>
                <a:ext uri="{FF2B5EF4-FFF2-40B4-BE49-F238E27FC236}">
                  <a16:creationId xmlns:a16="http://schemas.microsoft.com/office/drawing/2014/main" id="{5EB21D78-EE39-43FC-9C1F-A535A989D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21698" name="WordArt 194">
              <a:extLst>
                <a:ext uri="{FF2B5EF4-FFF2-40B4-BE49-F238E27FC236}">
                  <a16:creationId xmlns:a16="http://schemas.microsoft.com/office/drawing/2014/main" id="{E2667AE6-62EE-429D-9E18-1692783969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21699" name="Group 195">
            <a:extLst>
              <a:ext uri="{FF2B5EF4-FFF2-40B4-BE49-F238E27FC236}">
                <a16:creationId xmlns:a16="http://schemas.microsoft.com/office/drawing/2014/main" id="{333EE281-F323-48AD-8417-CA4FEBD76B54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21700" name="WordArt 196">
              <a:extLst>
                <a:ext uri="{FF2B5EF4-FFF2-40B4-BE49-F238E27FC236}">
                  <a16:creationId xmlns:a16="http://schemas.microsoft.com/office/drawing/2014/main" id="{BE18A563-1528-4B84-ACBE-1E464B977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1701" name="WordArt 197">
              <a:extLst>
                <a:ext uri="{FF2B5EF4-FFF2-40B4-BE49-F238E27FC236}">
                  <a16:creationId xmlns:a16="http://schemas.microsoft.com/office/drawing/2014/main" id="{F4034802-5155-4605-96A3-13516DD5B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1702" name="Group 198">
            <a:extLst>
              <a:ext uri="{FF2B5EF4-FFF2-40B4-BE49-F238E27FC236}">
                <a16:creationId xmlns:a16="http://schemas.microsoft.com/office/drawing/2014/main" id="{BAA740DB-1972-4CC3-826D-3CB5313B5C84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21703" name="WordArt 199">
              <a:extLst>
                <a:ext uri="{FF2B5EF4-FFF2-40B4-BE49-F238E27FC236}">
                  <a16:creationId xmlns:a16="http://schemas.microsoft.com/office/drawing/2014/main" id="{12487565-E379-4C49-A4D0-5771077B3B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21704" name="WordArt 200">
              <a:extLst>
                <a:ext uri="{FF2B5EF4-FFF2-40B4-BE49-F238E27FC236}">
                  <a16:creationId xmlns:a16="http://schemas.microsoft.com/office/drawing/2014/main" id="{52D65994-FA83-4C48-B5C2-237A2242F1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2" name="Group 4">
            <a:extLst>
              <a:ext uri="{FF2B5EF4-FFF2-40B4-BE49-F238E27FC236}">
                <a16:creationId xmlns:a16="http://schemas.microsoft.com/office/drawing/2014/main" id="{BA372537-CB06-4C6E-A845-02BC0111F578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446C0B67-0849-48E0-807E-CD7A754A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A9AFC528-5A54-4CEE-87FB-DE116EE54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8E7F5789-699D-4226-95A5-B7787D7E4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Line 8">
              <a:extLst>
                <a:ext uri="{FF2B5EF4-FFF2-40B4-BE49-F238E27FC236}">
                  <a16:creationId xmlns:a16="http://schemas.microsoft.com/office/drawing/2014/main" id="{A7C216C0-79EF-4CD4-991F-9C0BA6219F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Line 9">
              <a:extLst>
                <a:ext uri="{FF2B5EF4-FFF2-40B4-BE49-F238E27FC236}">
                  <a16:creationId xmlns:a16="http://schemas.microsoft.com/office/drawing/2014/main" id="{1CA9066C-C44E-4F02-87D8-C573E370A5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38" name="Group 10">
            <a:extLst>
              <a:ext uri="{FF2B5EF4-FFF2-40B4-BE49-F238E27FC236}">
                <a16:creationId xmlns:a16="http://schemas.microsoft.com/office/drawing/2014/main" id="{EC1BE6BC-9B95-4B6E-A0F0-8946A80345A6}"/>
              </a:ext>
            </a:extLst>
          </p:cNvPr>
          <p:cNvGrpSpPr>
            <a:grpSpLocks/>
          </p:cNvGrpSpPr>
          <p:nvPr/>
        </p:nvGrpSpPr>
        <p:grpSpPr bwMode="auto">
          <a:xfrm>
            <a:off x="209550" y="190500"/>
            <a:ext cx="8101013" cy="12241213"/>
            <a:chOff x="132" y="120"/>
            <a:chExt cx="5103" cy="7711"/>
          </a:xfrm>
        </p:grpSpPr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7DEF4BC1-E072-4993-9219-3C222CB16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908 w 964"/>
                <a:gd name="T1" fmla="*/ 227 h 851"/>
                <a:gd name="T2" fmla="*/ 964 w 964"/>
                <a:gd name="T3" fmla="*/ 227 h 851"/>
                <a:gd name="T4" fmla="*/ 964 w 964"/>
                <a:gd name="T5" fmla="*/ 454 h 851"/>
                <a:gd name="T6" fmla="*/ 908 w 964"/>
                <a:gd name="T7" fmla="*/ 454 h 851"/>
                <a:gd name="T8" fmla="*/ 908 w 964"/>
                <a:gd name="T9" fmla="*/ 624 h 851"/>
                <a:gd name="T10" fmla="*/ 851 w 964"/>
                <a:gd name="T11" fmla="*/ 624 h 851"/>
                <a:gd name="T12" fmla="*/ 851 w 964"/>
                <a:gd name="T13" fmla="*/ 681 h 851"/>
                <a:gd name="T14" fmla="*/ 738 w 964"/>
                <a:gd name="T15" fmla="*/ 681 h 851"/>
                <a:gd name="T16" fmla="*/ 738 w 964"/>
                <a:gd name="T17" fmla="*/ 794 h 851"/>
                <a:gd name="T18" fmla="*/ 624 w 964"/>
                <a:gd name="T19" fmla="*/ 794 h 851"/>
                <a:gd name="T20" fmla="*/ 624 w 964"/>
                <a:gd name="T21" fmla="*/ 851 h 851"/>
                <a:gd name="T22" fmla="*/ 341 w 964"/>
                <a:gd name="T23" fmla="*/ 851 h 851"/>
                <a:gd name="T24" fmla="*/ 341 w 964"/>
                <a:gd name="T25" fmla="*/ 794 h 851"/>
                <a:gd name="T26" fmla="*/ 170 w 964"/>
                <a:gd name="T27" fmla="*/ 794 h 851"/>
                <a:gd name="T28" fmla="*/ 170 w 964"/>
                <a:gd name="T29" fmla="*/ 681 h 851"/>
                <a:gd name="T30" fmla="*/ 114 w 964"/>
                <a:gd name="T31" fmla="*/ 681 h 851"/>
                <a:gd name="T32" fmla="*/ 114 w 964"/>
                <a:gd name="T33" fmla="*/ 511 h 851"/>
                <a:gd name="T34" fmla="*/ 57 w 964"/>
                <a:gd name="T35" fmla="*/ 511 h 851"/>
                <a:gd name="T36" fmla="*/ 57 w 964"/>
                <a:gd name="T37" fmla="*/ 341 h 851"/>
                <a:gd name="T38" fmla="*/ 0 w 964"/>
                <a:gd name="T39" fmla="*/ 341 h 851"/>
                <a:gd name="T40" fmla="*/ 0 w 964"/>
                <a:gd name="T41" fmla="*/ 227 h 851"/>
                <a:gd name="T42" fmla="*/ 170 w 964"/>
                <a:gd name="T43" fmla="*/ 227 h 851"/>
                <a:gd name="T44" fmla="*/ 170 w 964"/>
                <a:gd name="T45" fmla="*/ 171 h 851"/>
                <a:gd name="T46" fmla="*/ 227 w 964"/>
                <a:gd name="T47" fmla="*/ 171 h 851"/>
                <a:gd name="T48" fmla="*/ 227 w 964"/>
                <a:gd name="T49" fmla="*/ 114 h 851"/>
                <a:gd name="T50" fmla="*/ 284 w 964"/>
                <a:gd name="T51" fmla="*/ 114 h 851"/>
                <a:gd name="T52" fmla="*/ 284 w 964"/>
                <a:gd name="T53" fmla="*/ 0 h 851"/>
                <a:gd name="T54" fmla="*/ 567 w 964"/>
                <a:gd name="T55" fmla="*/ 0 h 851"/>
                <a:gd name="T56" fmla="*/ 567 w 964"/>
                <a:gd name="T57" fmla="*/ 57 h 851"/>
                <a:gd name="T58" fmla="*/ 624 w 964"/>
                <a:gd name="T59" fmla="*/ 57 h 851"/>
                <a:gd name="T60" fmla="*/ 624 w 964"/>
                <a:gd name="T61" fmla="*/ 114 h 851"/>
                <a:gd name="T62" fmla="*/ 738 w 964"/>
                <a:gd name="T63" fmla="*/ 114 h 851"/>
                <a:gd name="T64" fmla="*/ 738 w 964"/>
                <a:gd name="T65" fmla="*/ 171 h 851"/>
                <a:gd name="T66" fmla="*/ 851 w 964"/>
                <a:gd name="T67" fmla="*/ 171 h 851"/>
                <a:gd name="T68" fmla="*/ 851 w 964"/>
                <a:gd name="T69" fmla="*/ 227 h 851"/>
                <a:gd name="T70" fmla="*/ 908 w 964"/>
                <a:gd name="T71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51">
                  <a:moveTo>
                    <a:pt x="908" y="227"/>
                  </a:moveTo>
                  <a:lnTo>
                    <a:pt x="964" y="227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38" y="681"/>
                  </a:lnTo>
                  <a:lnTo>
                    <a:pt x="738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8" y="114"/>
                  </a:lnTo>
                  <a:lnTo>
                    <a:pt x="738" y="171"/>
                  </a:lnTo>
                  <a:lnTo>
                    <a:pt x="851" y="171"/>
                  </a:lnTo>
                  <a:lnTo>
                    <a:pt x="851" y="227"/>
                  </a:lnTo>
                  <a:lnTo>
                    <a:pt x="90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04B72C68-7A8D-4D55-BFA1-2C3B686A3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7547"/>
              <a:ext cx="227" cy="227"/>
            </a:xfrm>
            <a:custGeom>
              <a:avLst/>
              <a:gdLst>
                <a:gd name="T0" fmla="*/ 170 w 227"/>
                <a:gd name="T1" fmla="*/ 227 h 227"/>
                <a:gd name="T2" fmla="*/ 56 w 227"/>
                <a:gd name="T3" fmla="*/ 227 h 227"/>
                <a:gd name="T4" fmla="*/ 56 w 227"/>
                <a:gd name="T5" fmla="*/ 171 h 227"/>
                <a:gd name="T6" fmla="*/ 0 w 227"/>
                <a:gd name="T7" fmla="*/ 171 h 227"/>
                <a:gd name="T8" fmla="*/ 0 w 227"/>
                <a:gd name="T9" fmla="*/ 114 h 227"/>
                <a:gd name="T10" fmla="*/ 56 w 227"/>
                <a:gd name="T11" fmla="*/ 114 h 227"/>
                <a:gd name="T12" fmla="*/ 56 w 227"/>
                <a:gd name="T13" fmla="*/ 0 h 227"/>
                <a:gd name="T14" fmla="*/ 170 w 227"/>
                <a:gd name="T15" fmla="*/ 0 h 227"/>
                <a:gd name="T16" fmla="*/ 170 w 227"/>
                <a:gd name="T17" fmla="*/ 57 h 227"/>
                <a:gd name="T18" fmla="*/ 227 w 227"/>
                <a:gd name="T19" fmla="*/ 57 h 227"/>
                <a:gd name="T20" fmla="*/ 227 w 227"/>
                <a:gd name="T21" fmla="*/ 227 h 227"/>
                <a:gd name="T22" fmla="*/ 170 w 227"/>
                <a:gd name="T2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70" y="227"/>
                  </a:moveTo>
                  <a:lnTo>
                    <a:pt x="56" y="227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8A77DDCD-5996-4945-B615-69D5D25E7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7491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0 w 284"/>
                <a:gd name="T3" fmla="*/ 227 h 283"/>
                <a:gd name="T4" fmla="*/ 57 w 284"/>
                <a:gd name="T5" fmla="*/ 227 h 283"/>
                <a:gd name="T6" fmla="*/ 57 w 284"/>
                <a:gd name="T7" fmla="*/ 283 h 283"/>
                <a:gd name="T8" fmla="*/ 227 w 284"/>
                <a:gd name="T9" fmla="*/ 283 h 283"/>
                <a:gd name="T10" fmla="*/ 227 w 284"/>
                <a:gd name="T11" fmla="*/ 227 h 283"/>
                <a:gd name="T12" fmla="*/ 284 w 284"/>
                <a:gd name="T13" fmla="*/ 227 h 283"/>
                <a:gd name="T14" fmla="*/ 284 w 284"/>
                <a:gd name="T15" fmla="*/ 113 h 283"/>
                <a:gd name="T16" fmla="*/ 170 w 284"/>
                <a:gd name="T17" fmla="*/ 113 h 283"/>
                <a:gd name="T18" fmla="*/ 170 w 284"/>
                <a:gd name="T19" fmla="*/ 56 h 283"/>
                <a:gd name="T20" fmla="*/ 113 w 284"/>
                <a:gd name="T21" fmla="*/ 56 h 283"/>
                <a:gd name="T22" fmla="*/ 113 w 284"/>
                <a:gd name="T23" fmla="*/ 0 h 283"/>
                <a:gd name="T24" fmla="*/ 0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93011C0D-D69B-4481-ADF4-915F8B704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377"/>
              <a:ext cx="454" cy="284"/>
            </a:xfrm>
            <a:custGeom>
              <a:avLst/>
              <a:gdLst>
                <a:gd name="T0" fmla="*/ 0 w 454"/>
                <a:gd name="T1" fmla="*/ 170 h 284"/>
                <a:gd name="T2" fmla="*/ 114 w 454"/>
                <a:gd name="T3" fmla="*/ 170 h 284"/>
                <a:gd name="T4" fmla="*/ 114 w 454"/>
                <a:gd name="T5" fmla="*/ 114 h 284"/>
                <a:gd name="T6" fmla="*/ 227 w 454"/>
                <a:gd name="T7" fmla="*/ 114 h 284"/>
                <a:gd name="T8" fmla="*/ 227 w 454"/>
                <a:gd name="T9" fmla="*/ 57 h 284"/>
                <a:gd name="T10" fmla="*/ 284 w 454"/>
                <a:gd name="T11" fmla="*/ 57 h 284"/>
                <a:gd name="T12" fmla="*/ 284 w 454"/>
                <a:gd name="T13" fmla="*/ 0 h 284"/>
                <a:gd name="T14" fmla="*/ 454 w 454"/>
                <a:gd name="T15" fmla="*/ 0 h 284"/>
                <a:gd name="T16" fmla="*/ 454 w 454"/>
                <a:gd name="T17" fmla="*/ 57 h 284"/>
                <a:gd name="T18" fmla="*/ 340 w 454"/>
                <a:gd name="T19" fmla="*/ 57 h 284"/>
                <a:gd name="T20" fmla="*/ 340 w 454"/>
                <a:gd name="T21" fmla="*/ 114 h 284"/>
                <a:gd name="T22" fmla="*/ 284 w 454"/>
                <a:gd name="T23" fmla="*/ 114 h 284"/>
                <a:gd name="T24" fmla="*/ 284 w 454"/>
                <a:gd name="T25" fmla="*/ 227 h 284"/>
                <a:gd name="T26" fmla="*/ 227 w 454"/>
                <a:gd name="T27" fmla="*/ 227 h 284"/>
                <a:gd name="T28" fmla="*/ 227 w 454"/>
                <a:gd name="T29" fmla="*/ 284 h 284"/>
                <a:gd name="T30" fmla="*/ 114 w 454"/>
                <a:gd name="T31" fmla="*/ 284 h 284"/>
                <a:gd name="T32" fmla="*/ 114 w 454"/>
                <a:gd name="T33" fmla="*/ 227 h 284"/>
                <a:gd name="T34" fmla="*/ 0 w 454"/>
                <a:gd name="T35" fmla="*/ 227 h 284"/>
                <a:gd name="T36" fmla="*/ 0 w 454"/>
                <a:gd name="T3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284">
                  <a:moveTo>
                    <a:pt x="0" y="170"/>
                  </a:move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34192CA1-8E83-460D-B396-10F0777D0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24"/>
              <a:ext cx="397" cy="340"/>
            </a:xfrm>
            <a:custGeom>
              <a:avLst/>
              <a:gdLst>
                <a:gd name="T0" fmla="*/ 340 w 397"/>
                <a:gd name="T1" fmla="*/ 283 h 340"/>
                <a:gd name="T2" fmla="*/ 283 w 397"/>
                <a:gd name="T3" fmla="*/ 283 h 340"/>
                <a:gd name="T4" fmla="*/ 283 w 397"/>
                <a:gd name="T5" fmla="*/ 340 h 340"/>
                <a:gd name="T6" fmla="*/ 113 w 397"/>
                <a:gd name="T7" fmla="*/ 340 h 340"/>
                <a:gd name="T8" fmla="*/ 113 w 397"/>
                <a:gd name="T9" fmla="*/ 170 h 340"/>
                <a:gd name="T10" fmla="*/ 0 w 397"/>
                <a:gd name="T11" fmla="*/ 170 h 340"/>
                <a:gd name="T12" fmla="*/ 0 w 397"/>
                <a:gd name="T13" fmla="*/ 56 h 340"/>
                <a:gd name="T14" fmla="*/ 56 w 397"/>
                <a:gd name="T15" fmla="*/ 56 h 340"/>
                <a:gd name="T16" fmla="*/ 56 w 397"/>
                <a:gd name="T17" fmla="*/ 0 h 340"/>
                <a:gd name="T18" fmla="*/ 227 w 397"/>
                <a:gd name="T19" fmla="*/ 0 h 340"/>
                <a:gd name="T20" fmla="*/ 227 w 397"/>
                <a:gd name="T21" fmla="*/ 113 h 340"/>
                <a:gd name="T22" fmla="*/ 340 w 397"/>
                <a:gd name="T23" fmla="*/ 113 h 340"/>
                <a:gd name="T24" fmla="*/ 340 w 397"/>
                <a:gd name="T25" fmla="*/ 170 h 340"/>
                <a:gd name="T26" fmla="*/ 397 w 397"/>
                <a:gd name="T27" fmla="*/ 170 h 340"/>
                <a:gd name="T28" fmla="*/ 397 w 397"/>
                <a:gd name="T29" fmla="*/ 227 h 340"/>
                <a:gd name="T30" fmla="*/ 340 w 397"/>
                <a:gd name="T31" fmla="*/ 227 h 340"/>
                <a:gd name="T32" fmla="*/ 340 w 397"/>
                <a:gd name="T3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40" y="283"/>
                  </a:move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457838D5-2764-4BD8-8AE8-6DDD92A13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397" cy="681"/>
            </a:xfrm>
            <a:custGeom>
              <a:avLst/>
              <a:gdLst>
                <a:gd name="T0" fmla="*/ 114 w 397"/>
                <a:gd name="T1" fmla="*/ 511 h 681"/>
                <a:gd name="T2" fmla="*/ 170 w 397"/>
                <a:gd name="T3" fmla="*/ 511 h 681"/>
                <a:gd name="T4" fmla="*/ 170 w 397"/>
                <a:gd name="T5" fmla="*/ 341 h 681"/>
                <a:gd name="T6" fmla="*/ 57 w 397"/>
                <a:gd name="T7" fmla="*/ 341 h 681"/>
                <a:gd name="T8" fmla="*/ 57 w 397"/>
                <a:gd name="T9" fmla="*/ 114 h 681"/>
                <a:gd name="T10" fmla="*/ 0 w 397"/>
                <a:gd name="T11" fmla="*/ 114 h 681"/>
                <a:gd name="T12" fmla="*/ 0 w 397"/>
                <a:gd name="T13" fmla="*/ 0 h 681"/>
                <a:gd name="T14" fmla="*/ 170 w 397"/>
                <a:gd name="T15" fmla="*/ 0 h 681"/>
                <a:gd name="T16" fmla="*/ 170 w 397"/>
                <a:gd name="T17" fmla="*/ 284 h 681"/>
                <a:gd name="T18" fmla="*/ 284 w 397"/>
                <a:gd name="T19" fmla="*/ 284 h 681"/>
                <a:gd name="T20" fmla="*/ 284 w 397"/>
                <a:gd name="T21" fmla="*/ 397 h 681"/>
                <a:gd name="T22" fmla="*/ 397 w 397"/>
                <a:gd name="T23" fmla="*/ 397 h 681"/>
                <a:gd name="T24" fmla="*/ 397 w 397"/>
                <a:gd name="T25" fmla="*/ 511 h 681"/>
                <a:gd name="T26" fmla="*/ 340 w 397"/>
                <a:gd name="T27" fmla="*/ 511 h 681"/>
                <a:gd name="T28" fmla="*/ 340 w 397"/>
                <a:gd name="T29" fmla="*/ 624 h 681"/>
                <a:gd name="T30" fmla="*/ 284 w 397"/>
                <a:gd name="T31" fmla="*/ 624 h 681"/>
                <a:gd name="T32" fmla="*/ 284 w 397"/>
                <a:gd name="T33" fmla="*/ 681 h 681"/>
                <a:gd name="T34" fmla="*/ 227 w 397"/>
                <a:gd name="T35" fmla="*/ 681 h 681"/>
                <a:gd name="T36" fmla="*/ 227 w 397"/>
                <a:gd name="T37" fmla="*/ 624 h 681"/>
                <a:gd name="T38" fmla="*/ 114 w 397"/>
                <a:gd name="T39" fmla="*/ 624 h 681"/>
                <a:gd name="T40" fmla="*/ 114 w 397"/>
                <a:gd name="T41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114" y="511"/>
                  </a:moveTo>
                  <a:lnTo>
                    <a:pt x="170" y="511"/>
                  </a:lnTo>
                  <a:lnTo>
                    <a:pt x="17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09B2F4DD-A558-4F3C-AF75-CC1E76F97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283" cy="511"/>
            </a:xfrm>
            <a:custGeom>
              <a:avLst/>
              <a:gdLst>
                <a:gd name="T0" fmla="*/ 56 w 283"/>
                <a:gd name="T1" fmla="*/ 0 h 511"/>
                <a:gd name="T2" fmla="*/ 113 w 283"/>
                <a:gd name="T3" fmla="*/ 0 h 511"/>
                <a:gd name="T4" fmla="*/ 113 w 283"/>
                <a:gd name="T5" fmla="*/ 114 h 511"/>
                <a:gd name="T6" fmla="*/ 170 w 283"/>
                <a:gd name="T7" fmla="*/ 114 h 511"/>
                <a:gd name="T8" fmla="*/ 170 w 283"/>
                <a:gd name="T9" fmla="*/ 341 h 511"/>
                <a:gd name="T10" fmla="*/ 283 w 283"/>
                <a:gd name="T11" fmla="*/ 341 h 511"/>
                <a:gd name="T12" fmla="*/ 283 w 283"/>
                <a:gd name="T13" fmla="*/ 511 h 511"/>
                <a:gd name="T14" fmla="*/ 56 w 283"/>
                <a:gd name="T15" fmla="*/ 511 h 511"/>
                <a:gd name="T16" fmla="*/ 56 w 283"/>
                <a:gd name="T17" fmla="*/ 397 h 511"/>
                <a:gd name="T18" fmla="*/ 0 w 283"/>
                <a:gd name="T19" fmla="*/ 397 h 511"/>
                <a:gd name="T20" fmla="*/ 0 w 283"/>
                <a:gd name="T21" fmla="*/ 57 h 511"/>
                <a:gd name="T22" fmla="*/ 56 w 283"/>
                <a:gd name="T23" fmla="*/ 57 h 511"/>
                <a:gd name="T24" fmla="*/ 56 w 283"/>
                <a:gd name="T2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511">
                  <a:moveTo>
                    <a:pt x="56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83" y="341"/>
                  </a:lnTo>
                  <a:lnTo>
                    <a:pt x="283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4725AEAB-2C39-4BC1-8164-522D763FA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" y="6073"/>
              <a:ext cx="113" cy="170"/>
            </a:xfrm>
            <a:custGeom>
              <a:avLst/>
              <a:gdLst>
                <a:gd name="T0" fmla="*/ 56 w 113"/>
                <a:gd name="T1" fmla="*/ 0 h 170"/>
                <a:gd name="T2" fmla="*/ 56 w 113"/>
                <a:gd name="T3" fmla="*/ 57 h 170"/>
                <a:gd name="T4" fmla="*/ 0 w 113"/>
                <a:gd name="T5" fmla="*/ 57 h 170"/>
                <a:gd name="T6" fmla="*/ 0 w 113"/>
                <a:gd name="T7" fmla="*/ 170 h 170"/>
                <a:gd name="T8" fmla="*/ 113 w 113"/>
                <a:gd name="T9" fmla="*/ 170 h 170"/>
                <a:gd name="T10" fmla="*/ 113 w 113"/>
                <a:gd name="T11" fmla="*/ 0 h 170"/>
                <a:gd name="T12" fmla="*/ 56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5611275B-7A1F-4494-B371-231345BF6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6130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57 h 113"/>
                <a:gd name="T4" fmla="*/ 113 w 226"/>
                <a:gd name="T5" fmla="*/ 57 h 113"/>
                <a:gd name="T6" fmla="*/ 113 w 226"/>
                <a:gd name="T7" fmla="*/ 113 h 113"/>
                <a:gd name="T8" fmla="*/ 226 w 226"/>
                <a:gd name="T9" fmla="*/ 113 h 113"/>
                <a:gd name="T10" fmla="*/ 226 w 226"/>
                <a:gd name="T11" fmla="*/ 57 h 113"/>
                <a:gd name="T12" fmla="*/ 170 w 226"/>
                <a:gd name="T13" fmla="*/ 57 h 113"/>
                <a:gd name="T14" fmla="*/ 170 w 226"/>
                <a:gd name="T15" fmla="*/ 0 h 113"/>
                <a:gd name="T16" fmla="*/ 0 w 226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70A5ADE2-9517-4E4F-8FB8-1B89BFB19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5563"/>
              <a:ext cx="567" cy="510"/>
            </a:xfrm>
            <a:custGeom>
              <a:avLst/>
              <a:gdLst>
                <a:gd name="T0" fmla="*/ 0 w 567"/>
                <a:gd name="T1" fmla="*/ 57 h 510"/>
                <a:gd name="T2" fmla="*/ 57 w 567"/>
                <a:gd name="T3" fmla="*/ 57 h 510"/>
                <a:gd name="T4" fmla="*/ 57 w 567"/>
                <a:gd name="T5" fmla="*/ 0 h 510"/>
                <a:gd name="T6" fmla="*/ 113 w 567"/>
                <a:gd name="T7" fmla="*/ 0 h 510"/>
                <a:gd name="T8" fmla="*/ 113 w 567"/>
                <a:gd name="T9" fmla="*/ 57 h 510"/>
                <a:gd name="T10" fmla="*/ 170 w 567"/>
                <a:gd name="T11" fmla="*/ 57 h 510"/>
                <a:gd name="T12" fmla="*/ 170 w 567"/>
                <a:gd name="T13" fmla="*/ 170 h 510"/>
                <a:gd name="T14" fmla="*/ 283 w 567"/>
                <a:gd name="T15" fmla="*/ 170 h 510"/>
                <a:gd name="T16" fmla="*/ 283 w 567"/>
                <a:gd name="T17" fmla="*/ 283 h 510"/>
                <a:gd name="T18" fmla="*/ 397 w 567"/>
                <a:gd name="T19" fmla="*/ 283 h 510"/>
                <a:gd name="T20" fmla="*/ 397 w 567"/>
                <a:gd name="T21" fmla="*/ 340 h 510"/>
                <a:gd name="T22" fmla="*/ 567 w 567"/>
                <a:gd name="T23" fmla="*/ 340 h 510"/>
                <a:gd name="T24" fmla="*/ 567 w 567"/>
                <a:gd name="T25" fmla="*/ 454 h 510"/>
                <a:gd name="T26" fmla="*/ 510 w 567"/>
                <a:gd name="T27" fmla="*/ 454 h 510"/>
                <a:gd name="T28" fmla="*/ 510 w 567"/>
                <a:gd name="T29" fmla="*/ 510 h 510"/>
                <a:gd name="T30" fmla="*/ 454 w 567"/>
                <a:gd name="T31" fmla="*/ 510 h 510"/>
                <a:gd name="T32" fmla="*/ 454 w 567"/>
                <a:gd name="T33" fmla="*/ 454 h 510"/>
                <a:gd name="T34" fmla="*/ 397 w 567"/>
                <a:gd name="T35" fmla="*/ 454 h 510"/>
                <a:gd name="T36" fmla="*/ 340 w 567"/>
                <a:gd name="T37" fmla="*/ 454 h 510"/>
                <a:gd name="T38" fmla="*/ 340 w 567"/>
                <a:gd name="T39" fmla="*/ 510 h 510"/>
                <a:gd name="T40" fmla="*/ 283 w 567"/>
                <a:gd name="T41" fmla="*/ 510 h 510"/>
                <a:gd name="T42" fmla="*/ 283 w 567"/>
                <a:gd name="T43" fmla="*/ 340 h 510"/>
                <a:gd name="T44" fmla="*/ 227 w 567"/>
                <a:gd name="T45" fmla="*/ 340 h 510"/>
                <a:gd name="T46" fmla="*/ 227 w 567"/>
                <a:gd name="T47" fmla="*/ 397 h 510"/>
                <a:gd name="T48" fmla="*/ 170 w 567"/>
                <a:gd name="T49" fmla="*/ 397 h 510"/>
                <a:gd name="T50" fmla="*/ 170 w 567"/>
                <a:gd name="T51" fmla="*/ 454 h 510"/>
                <a:gd name="T52" fmla="*/ 113 w 567"/>
                <a:gd name="T53" fmla="*/ 454 h 510"/>
                <a:gd name="T54" fmla="*/ 113 w 567"/>
                <a:gd name="T55" fmla="*/ 227 h 510"/>
                <a:gd name="T56" fmla="*/ 57 w 567"/>
                <a:gd name="T57" fmla="*/ 227 h 510"/>
                <a:gd name="T58" fmla="*/ 57 w 567"/>
                <a:gd name="T59" fmla="*/ 113 h 510"/>
                <a:gd name="T60" fmla="*/ 0 w 567"/>
                <a:gd name="T61" fmla="*/ 113 h 510"/>
                <a:gd name="T62" fmla="*/ 0 w 567"/>
                <a:gd name="T6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10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69652B9E-5F9A-4404-86F9-3BB390C7E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" y="5393"/>
              <a:ext cx="964" cy="510"/>
            </a:xfrm>
            <a:custGeom>
              <a:avLst/>
              <a:gdLst>
                <a:gd name="T0" fmla="*/ 0 w 964"/>
                <a:gd name="T1" fmla="*/ 0 h 510"/>
                <a:gd name="T2" fmla="*/ 170 w 964"/>
                <a:gd name="T3" fmla="*/ 0 h 510"/>
                <a:gd name="T4" fmla="*/ 170 w 964"/>
                <a:gd name="T5" fmla="*/ 57 h 510"/>
                <a:gd name="T6" fmla="*/ 737 w 964"/>
                <a:gd name="T7" fmla="*/ 57 h 510"/>
                <a:gd name="T8" fmla="*/ 737 w 964"/>
                <a:gd name="T9" fmla="*/ 113 h 510"/>
                <a:gd name="T10" fmla="*/ 794 w 964"/>
                <a:gd name="T11" fmla="*/ 113 h 510"/>
                <a:gd name="T12" fmla="*/ 794 w 964"/>
                <a:gd name="T13" fmla="*/ 170 h 510"/>
                <a:gd name="T14" fmla="*/ 964 w 964"/>
                <a:gd name="T15" fmla="*/ 170 h 510"/>
                <a:gd name="T16" fmla="*/ 964 w 964"/>
                <a:gd name="T17" fmla="*/ 227 h 510"/>
                <a:gd name="T18" fmla="*/ 907 w 964"/>
                <a:gd name="T19" fmla="*/ 227 h 510"/>
                <a:gd name="T20" fmla="*/ 907 w 964"/>
                <a:gd name="T21" fmla="*/ 340 h 510"/>
                <a:gd name="T22" fmla="*/ 794 w 964"/>
                <a:gd name="T23" fmla="*/ 340 h 510"/>
                <a:gd name="T24" fmla="*/ 794 w 964"/>
                <a:gd name="T25" fmla="*/ 283 h 510"/>
                <a:gd name="T26" fmla="*/ 737 w 964"/>
                <a:gd name="T27" fmla="*/ 283 h 510"/>
                <a:gd name="T28" fmla="*/ 737 w 964"/>
                <a:gd name="T29" fmla="*/ 397 h 510"/>
                <a:gd name="T30" fmla="*/ 794 w 964"/>
                <a:gd name="T31" fmla="*/ 397 h 510"/>
                <a:gd name="T32" fmla="*/ 794 w 964"/>
                <a:gd name="T33" fmla="*/ 510 h 510"/>
                <a:gd name="T34" fmla="*/ 737 w 964"/>
                <a:gd name="T35" fmla="*/ 510 h 510"/>
                <a:gd name="T36" fmla="*/ 737 w 964"/>
                <a:gd name="T37" fmla="*/ 453 h 510"/>
                <a:gd name="T38" fmla="*/ 624 w 964"/>
                <a:gd name="T39" fmla="*/ 453 h 510"/>
                <a:gd name="T40" fmla="*/ 624 w 964"/>
                <a:gd name="T41" fmla="*/ 397 h 510"/>
                <a:gd name="T42" fmla="*/ 567 w 964"/>
                <a:gd name="T43" fmla="*/ 397 h 510"/>
                <a:gd name="T44" fmla="*/ 567 w 964"/>
                <a:gd name="T45" fmla="*/ 340 h 510"/>
                <a:gd name="T46" fmla="*/ 510 w 964"/>
                <a:gd name="T47" fmla="*/ 340 h 510"/>
                <a:gd name="T48" fmla="*/ 510 w 964"/>
                <a:gd name="T49" fmla="*/ 283 h 510"/>
                <a:gd name="T50" fmla="*/ 453 w 964"/>
                <a:gd name="T51" fmla="*/ 283 h 510"/>
                <a:gd name="T52" fmla="*/ 453 w 964"/>
                <a:gd name="T53" fmla="*/ 113 h 510"/>
                <a:gd name="T54" fmla="*/ 397 w 964"/>
                <a:gd name="T55" fmla="*/ 113 h 510"/>
                <a:gd name="T56" fmla="*/ 397 w 964"/>
                <a:gd name="T57" fmla="*/ 170 h 510"/>
                <a:gd name="T58" fmla="*/ 340 w 964"/>
                <a:gd name="T59" fmla="*/ 170 h 510"/>
                <a:gd name="T60" fmla="*/ 340 w 964"/>
                <a:gd name="T61" fmla="*/ 113 h 510"/>
                <a:gd name="T62" fmla="*/ 113 w 964"/>
                <a:gd name="T63" fmla="*/ 113 h 510"/>
                <a:gd name="T64" fmla="*/ 113 w 964"/>
                <a:gd name="T65" fmla="*/ 57 h 510"/>
                <a:gd name="T66" fmla="*/ 0 w 964"/>
                <a:gd name="T67" fmla="*/ 57 h 510"/>
                <a:gd name="T68" fmla="*/ 0 w 964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32C2D1E1-BBD7-4937-AD39-BEE6E4611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" y="5166"/>
              <a:ext cx="681" cy="284"/>
            </a:xfrm>
            <a:custGeom>
              <a:avLst/>
              <a:gdLst>
                <a:gd name="T0" fmla="*/ 624 w 681"/>
                <a:gd name="T1" fmla="*/ 284 h 284"/>
                <a:gd name="T2" fmla="*/ 624 w 681"/>
                <a:gd name="T3" fmla="*/ 227 h 284"/>
                <a:gd name="T4" fmla="*/ 681 w 681"/>
                <a:gd name="T5" fmla="*/ 227 h 284"/>
                <a:gd name="T6" fmla="*/ 681 w 681"/>
                <a:gd name="T7" fmla="*/ 113 h 284"/>
                <a:gd name="T8" fmla="*/ 511 w 681"/>
                <a:gd name="T9" fmla="*/ 113 h 284"/>
                <a:gd name="T10" fmla="*/ 511 w 681"/>
                <a:gd name="T11" fmla="*/ 57 h 284"/>
                <a:gd name="T12" fmla="*/ 340 w 681"/>
                <a:gd name="T13" fmla="*/ 57 h 284"/>
                <a:gd name="T14" fmla="*/ 340 w 681"/>
                <a:gd name="T15" fmla="*/ 0 h 284"/>
                <a:gd name="T16" fmla="*/ 170 w 681"/>
                <a:gd name="T17" fmla="*/ 0 h 284"/>
                <a:gd name="T18" fmla="*/ 170 w 681"/>
                <a:gd name="T19" fmla="*/ 57 h 284"/>
                <a:gd name="T20" fmla="*/ 227 w 681"/>
                <a:gd name="T21" fmla="*/ 57 h 284"/>
                <a:gd name="T22" fmla="*/ 227 w 681"/>
                <a:gd name="T23" fmla="*/ 113 h 284"/>
                <a:gd name="T24" fmla="*/ 454 w 681"/>
                <a:gd name="T25" fmla="*/ 113 h 284"/>
                <a:gd name="T26" fmla="*/ 454 w 681"/>
                <a:gd name="T27" fmla="*/ 170 h 284"/>
                <a:gd name="T28" fmla="*/ 170 w 681"/>
                <a:gd name="T29" fmla="*/ 170 h 284"/>
                <a:gd name="T30" fmla="*/ 170 w 681"/>
                <a:gd name="T31" fmla="*/ 227 h 284"/>
                <a:gd name="T32" fmla="*/ 114 w 681"/>
                <a:gd name="T33" fmla="*/ 227 h 284"/>
                <a:gd name="T34" fmla="*/ 114 w 681"/>
                <a:gd name="T35" fmla="*/ 170 h 284"/>
                <a:gd name="T36" fmla="*/ 0 w 681"/>
                <a:gd name="T37" fmla="*/ 170 h 284"/>
                <a:gd name="T38" fmla="*/ 0 w 681"/>
                <a:gd name="T39" fmla="*/ 227 h 284"/>
                <a:gd name="T40" fmla="*/ 57 w 681"/>
                <a:gd name="T41" fmla="*/ 227 h 284"/>
                <a:gd name="T42" fmla="*/ 57 w 681"/>
                <a:gd name="T43" fmla="*/ 284 h 284"/>
                <a:gd name="T44" fmla="*/ 624 w 681"/>
                <a:gd name="T4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284">
                  <a:moveTo>
                    <a:pt x="624" y="284"/>
                  </a:move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62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D9C39635-623C-4A65-B167-377541312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" y="4996"/>
              <a:ext cx="511" cy="283"/>
            </a:xfrm>
            <a:custGeom>
              <a:avLst/>
              <a:gdLst>
                <a:gd name="T0" fmla="*/ 0 w 511"/>
                <a:gd name="T1" fmla="*/ 113 h 283"/>
                <a:gd name="T2" fmla="*/ 0 w 511"/>
                <a:gd name="T3" fmla="*/ 227 h 283"/>
                <a:gd name="T4" fmla="*/ 171 w 511"/>
                <a:gd name="T5" fmla="*/ 227 h 283"/>
                <a:gd name="T6" fmla="*/ 171 w 511"/>
                <a:gd name="T7" fmla="*/ 283 h 283"/>
                <a:gd name="T8" fmla="*/ 341 w 511"/>
                <a:gd name="T9" fmla="*/ 283 h 283"/>
                <a:gd name="T10" fmla="*/ 341 w 511"/>
                <a:gd name="T11" fmla="*/ 227 h 283"/>
                <a:gd name="T12" fmla="*/ 454 w 511"/>
                <a:gd name="T13" fmla="*/ 227 h 283"/>
                <a:gd name="T14" fmla="*/ 454 w 511"/>
                <a:gd name="T15" fmla="*/ 170 h 283"/>
                <a:gd name="T16" fmla="*/ 511 w 511"/>
                <a:gd name="T17" fmla="*/ 170 h 283"/>
                <a:gd name="T18" fmla="*/ 511 w 511"/>
                <a:gd name="T19" fmla="*/ 0 h 283"/>
                <a:gd name="T20" fmla="*/ 171 w 511"/>
                <a:gd name="T21" fmla="*/ 0 h 283"/>
                <a:gd name="T22" fmla="*/ 171 w 511"/>
                <a:gd name="T23" fmla="*/ 57 h 283"/>
                <a:gd name="T24" fmla="*/ 114 w 511"/>
                <a:gd name="T25" fmla="*/ 57 h 283"/>
                <a:gd name="T26" fmla="*/ 114 w 511"/>
                <a:gd name="T27" fmla="*/ 113 h 283"/>
                <a:gd name="T28" fmla="*/ 0 w 511"/>
                <a:gd name="T29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283">
                  <a:moveTo>
                    <a:pt x="0" y="113"/>
                  </a:moveTo>
                  <a:lnTo>
                    <a:pt x="0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64D1D6B0-3249-4F0E-B4A4-89DC71600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4712"/>
              <a:ext cx="680" cy="908"/>
            </a:xfrm>
            <a:custGeom>
              <a:avLst/>
              <a:gdLst>
                <a:gd name="T0" fmla="*/ 170 w 680"/>
                <a:gd name="T1" fmla="*/ 227 h 908"/>
                <a:gd name="T2" fmla="*/ 283 w 680"/>
                <a:gd name="T3" fmla="*/ 227 h 908"/>
                <a:gd name="T4" fmla="*/ 283 w 680"/>
                <a:gd name="T5" fmla="*/ 114 h 908"/>
                <a:gd name="T6" fmla="*/ 454 w 680"/>
                <a:gd name="T7" fmla="*/ 114 h 908"/>
                <a:gd name="T8" fmla="*/ 454 w 680"/>
                <a:gd name="T9" fmla="*/ 171 h 908"/>
                <a:gd name="T10" fmla="*/ 510 w 680"/>
                <a:gd name="T11" fmla="*/ 171 h 908"/>
                <a:gd name="T12" fmla="*/ 510 w 680"/>
                <a:gd name="T13" fmla="*/ 0 h 908"/>
                <a:gd name="T14" fmla="*/ 624 w 680"/>
                <a:gd name="T15" fmla="*/ 0 h 908"/>
                <a:gd name="T16" fmla="*/ 624 w 680"/>
                <a:gd name="T17" fmla="*/ 227 h 908"/>
                <a:gd name="T18" fmla="*/ 567 w 680"/>
                <a:gd name="T19" fmla="*/ 227 h 908"/>
                <a:gd name="T20" fmla="*/ 567 w 680"/>
                <a:gd name="T21" fmla="*/ 341 h 908"/>
                <a:gd name="T22" fmla="*/ 680 w 680"/>
                <a:gd name="T23" fmla="*/ 341 h 908"/>
                <a:gd name="T24" fmla="*/ 680 w 680"/>
                <a:gd name="T25" fmla="*/ 397 h 908"/>
                <a:gd name="T26" fmla="*/ 567 w 680"/>
                <a:gd name="T27" fmla="*/ 397 h 908"/>
                <a:gd name="T28" fmla="*/ 567 w 680"/>
                <a:gd name="T29" fmla="*/ 454 h 908"/>
                <a:gd name="T30" fmla="*/ 624 w 680"/>
                <a:gd name="T31" fmla="*/ 454 h 908"/>
                <a:gd name="T32" fmla="*/ 624 w 680"/>
                <a:gd name="T33" fmla="*/ 511 h 908"/>
                <a:gd name="T34" fmla="*/ 454 w 680"/>
                <a:gd name="T35" fmla="*/ 511 h 908"/>
                <a:gd name="T36" fmla="*/ 454 w 680"/>
                <a:gd name="T37" fmla="*/ 567 h 908"/>
                <a:gd name="T38" fmla="*/ 397 w 680"/>
                <a:gd name="T39" fmla="*/ 567 h 908"/>
                <a:gd name="T40" fmla="*/ 397 w 680"/>
                <a:gd name="T41" fmla="*/ 511 h 908"/>
                <a:gd name="T42" fmla="*/ 340 w 680"/>
                <a:gd name="T43" fmla="*/ 511 h 908"/>
                <a:gd name="T44" fmla="*/ 340 w 680"/>
                <a:gd name="T45" fmla="*/ 681 h 908"/>
                <a:gd name="T46" fmla="*/ 283 w 680"/>
                <a:gd name="T47" fmla="*/ 681 h 908"/>
                <a:gd name="T48" fmla="*/ 283 w 680"/>
                <a:gd name="T49" fmla="*/ 738 h 908"/>
                <a:gd name="T50" fmla="*/ 340 w 680"/>
                <a:gd name="T51" fmla="*/ 738 h 908"/>
                <a:gd name="T52" fmla="*/ 340 w 680"/>
                <a:gd name="T53" fmla="*/ 908 h 908"/>
                <a:gd name="T54" fmla="*/ 227 w 680"/>
                <a:gd name="T55" fmla="*/ 908 h 908"/>
                <a:gd name="T56" fmla="*/ 227 w 680"/>
                <a:gd name="T57" fmla="*/ 851 h 908"/>
                <a:gd name="T58" fmla="*/ 57 w 680"/>
                <a:gd name="T59" fmla="*/ 851 h 908"/>
                <a:gd name="T60" fmla="*/ 57 w 680"/>
                <a:gd name="T61" fmla="*/ 794 h 908"/>
                <a:gd name="T62" fmla="*/ 0 w 680"/>
                <a:gd name="T63" fmla="*/ 794 h 908"/>
                <a:gd name="T64" fmla="*/ 0 w 680"/>
                <a:gd name="T65" fmla="*/ 681 h 908"/>
                <a:gd name="T66" fmla="*/ 57 w 680"/>
                <a:gd name="T67" fmla="*/ 681 h 908"/>
                <a:gd name="T68" fmla="*/ 57 w 680"/>
                <a:gd name="T69" fmla="*/ 511 h 908"/>
                <a:gd name="T70" fmla="*/ 170 w 680"/>
                <a:gd name="T71" fmla="*/ 511 h 908"/>
                <a:gd name="T72" fmla="*/ 170 w 680"/>
                <a:gd name="T73" fmla="*/ 454 h 908"/>
                <a:gd name="T74" fmla="*/ 227 w 680"/>
                <a:gd name="T75" fmla="*/ 454 h 908"/>
                <a:gd name="T76" fmla="*/ 227 w 680"/>
                <a:gd name="T77" fmla="*/ 284 h 908"/>
                <a:gd name="T78" fmla="*/ 170 w 680"/>
                <a:gd name="T79" fmla="*/ 284 h 908"/>
                <a:gd name="T80" fmla="*/ 170 w 680"/>
                <a:gd name="T81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908">
                  <a:moveTo>
                    <a:pt x="170" y="227"/>
                  </a:moveTo>
                  <a:lnTo>
                    <a:pt x="283" y="227"/>
                  </a:lnTo>
                  <a:lnTo>
                    <a:pt x="283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E94519F7-4BF1-4B7F-A4E9-4C5E9B589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4599"/>
              <a:ext cx="340" cy="454"/>
            </a:xfrm>
            <a:custGeom>
              <a:avLst/>
              <a:gdLst>
                <a:gd name="T0" fmla="*/ 0 w 340"/>
                <a:gd name="T1" fmla="*/ 113 h 454"/>
                <a:gd name="T2" fmla="*/ 0 w 340"/>
                <a:gd name="T3" fmla="*/ 57 h 454"/>
                <a:gd name="T4" fmla="*/ 113 w 340"/>
                <a:gd name="T5" fmla="*/ 57 h 454"/>
                <a:gd name="T6" fmla="*/ 113 w 340"/>
                <a:gd name="T7" fmla="*/ 0 h 454"/>
                <a:gd name="T8" fmla="*/ 283 w 340"/>
                <a:gd name="T9" fmla="*/ 0 h 454"/>
                <a:gd name="T10" fmla="*/ 283 w 340"/>
                <a:gd name="T11" fmla="*/ 57 h 454"/>
                <a:gd name="T12" fmla="*/ 227 w 340"/>
                <a:gd name="T13" fmla="*/ 57 h 454"/>
                <a:gd name="T14" fmla="*/ 227 w 340"/>
                <a:gd name="T15" fmla="*/ 113 h 454"/>
                <a:gd name="T16" fmla="*/ 283 w 340"/>
                <a:gd name="T17" fmla="*/ 113 h 454"/>
                <a:gd name="T18" fmla="*/ 283 w 340"/>
                <a:gd name="T19" fmla="*/ 227 h 454"/>
                <a:gd name="T20" fmla="*/ 340 w 340"/>
                <a:gd name="T21" fmla="*/ 227 h 454"/>
                <a:gd name="T22" fmla="*/ 340 w 340"/>
                <a:gd name="T23" fmla="*/ 284 h 454"/>
                <a:gd name="T24" fmla="*/ 227 w 340"/>
                <a:gd name="T25" fmla="*/ 284 h 454"/>
                <a:gd name="T26" fmla="*/ 227 w 340"/>
                <a:gd name="T27" fmla="*/ 397 h 454"/>
                <a:gd name="T28" fmla="*/ 170 w 340"/>
                <a:gd name="T29" fmla="*/ 397 h 454"/>
                <a:gd name="T30" fmla="*/ 113 w 340"/>
                <a:gd name="T31" fmla="*/ 397 h 454"/>
                <a:gd name="T32" fmla="*/ 113 w 340"/>
                <a:gd name="T33" fmla="*/ 454 h 454"/>
                <a:gd name="T34" fmla="*/ 0 w 340"/>
                <a:gd name="T35" fmla="*/ 454 h 454"/>
                <a:gd name="T36" fmla="*/ 0 w 340"/>
                <a:gd name="T37" fmla="*/ 340 h 454"/>
                <a:gd name="T38" fmla="*/ 57 w 340"/>
                <a:gd name="T39" fmla="*/ 340 h 454"/>
                <a:gd name="T40" fmla="*/ 57 w 340"/>
                <a:gd name="T41" fmla="*/ 113 h 454"/>
                <a:gd name="T42" fmla="*/ 0 w 340"/>
                <a:gd name="T43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454">
                  <a:moveTo>
                    <a:pt x="0" y="113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C769B4BD-35B4-4A64-9799-3E84954A4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4429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114 w 227"/>
                <a:gd name="T3" fmla="*/ 454 h 454"/>
                <a:gd name="T4" fmla="*/ 114 w 227"/>
                <a:gd name="T5" fmla="*/ 397 h 454"/>
                <a:gd name="T6" fmla="*/ 227 w 227"/>
                <a:gd name="T7" fmla="*/ 397 h 454"/>
                <a:gd name="T8" fmla="*/ 227 w 227"/>
                <a:gd name="T9" fmla="*/ 170 h 454"/>
                <a:gd name="T10" fmla="*/ 170 w 227"/>
                <a:gd name="T11" fmla="*/ 170 h 454"/>
                <a:gd name="T12" fmla="*/ 170 w 227"/>
                <a:gd name="T13" fmla="*/ 0 h 454"/>
                <a:gd name="T14" fmla="*/ 114 w 227"/>
                <a:gd name="T15" fmla="*/ 0 h 454"/>
                <a:gd name="T16" fmla="*/ 57 w 227"/>
                <a:gd name="T17" fmla="*/ 0 h 454"/>
                <a:gd name="T18" fmla="*/ 57 w 227"/>
                <a:gd name="T19" fmla="*/ 57 h 454"/>
                <a:gd name="T20" fmla="*/ 0 w 227"/>
                <a:gd name="T21" fmla="*/ 57 h 454"/>
                <a:gd name="T22" fmla="*/ 0 w 227"/>
                <a:gd name="T23" fmla="*/ 170 h 454"/>
                <a:gd name="T24" fmla="*/ 114 w 227"/>
                <a:gd name="T25" fmla="*/ 170 h 454"/>
                <a:gd name="T26" fmla="*/ 114 w 227"/>
                <a:gd name="T27" fmla="*/ 227 h 454"/>
                <a:gd name="T28" fmla="*/ 0 w 227"/>
                <a:gd name="T29" fmla="*/ 227 h 454"/>
                <a:gd name="T30" fmla="*/ 0 w 227"/>
                <a:gd name="T31" fmla="*/ 283 h 454"/>
                <a:gd name="T32" fmla="*/ 57 w 227"/>
                <a:gd name="T33" fmla="*/ 283 h 454"/>
                <a:gd name="T34" fmla="*/ 57 w 227"/>
                <a:gd name="T35" fmla="*/ 340 h 454"/>
                <a:gd name="T36" fmla="*/ 0 w 227"/>
                <a:gd name="T37" fmla="*/ 340 h 454"/>
                <a:gd name="T38" fmla="*/ 0 w 227"/>
                <a:gd name="T39" fmla="*/ 397 h 454"/>
                <a:gd name="T40" fmla="*/ 0 w 227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114" y="454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86A68185-0E05-421B-8C50-7D7ED2A1F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145"/>
              <a:ext cx="56" cy="114"/>
            </a:xfrm>
            <a:custGeom>
              <a:avLst/>
              <a:gdLst>
                <a:gd name="T0" fmla="*/ 0 w 56"/>
                <a:gd name="T1" fmla="*/ 0 h 114"/>
                <a:gd name="T2" fmla="*/ 0 w 56"/>
                <a:gd name="T3" fmla="*/ 114 h 114"/>
                <a:gd name="T4" fmla="*/ 56 w 56"/>
                <a:gd name="T5" fmla="*/ 114 h 114"/>
                <a:gd name="T6" fmla="*/ 56 w 56"/>
                <a:gd name="T7" fmla="*/ 0 h 114"/>
                <a:gd name="T8" fmla="*/ 0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4D6722B2-6F66-4126-ADEA-117AD0DF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3635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57 w 114"/>
                <a:gd name="T9" fmla="*/ 0 h 57"/>
                <a:gd name="T10" fmla="*/ 0 w 11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56C64E5C-C821-4C09-9231-2FFDE6B10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692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7D24705F-1CD2-4765-AAF9-83F03BDE5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7 h 170"/>
                <a:gd name="T12" fmla="*/ 114 w 170"/>
                <a:gd name="T13" fmla="*/ 57 h 170"/>
                <a:gd name="T14" fmla="*/ 114 w 170"/>
                <a:gd name="T15" fmla="*/ 0 h 170"/>
                <a:gd name="T16" fmla="*/ 57 w 170"/>
                <a:gd name="T17" fmla="*/ 0 h 170"/>
                <a:gd name="T18" fmla="*/ 0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59A7A8E1-8A8A-4295-B4B6-C7A6AD905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318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B19C59CA-C101-43ED-9145-2C3A15766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2955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13 h 170"/>
                <a:gd name="T4" fmla="*/ 56 w 113"/>
                <a:gd name="T5" fmla="*/ 113 h 170"/>
                <a:gd name="T6" fmla="*/ 56 w 113"/>
                <a:gd name="T7" fmla="*/ 170 h 170"/>
                <a:gd name="T8" fmla="*/ 113 w 113"/>
                <a:gd name="T9" fmla="*/ 170 h 170"/>
                <a:gd name="T10" fmla="*/ 113 w 113"/>
                <a:gd name="T11" fmla="*/ 56 h 170"/>
                <a:gd name="T12" fmla="*/ 56 w 113"/>
                <a:gd name="T13" fmla="*/ 56 h 170"/>
                <a:gd name="T14" fmla="*/ 56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21D610AA-E204-4E6F-B64B-E8D395AB4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6867"/>
              <a:ext cx="397" cy="510"/>
            </a:xfrm>
            <a:custGeom>
              <a:avLst/>
              <a:gdLst>
                <a:gd name="T0" fmla="*/ 397 w 397"/>
                <a:gd name="T1" fmla="*/ 113 h 510"/>
                <a:gd name="T2" fmla="*/ 227 w 397"/>
                <a:gd name="T3" fmla="*/ 113 h 510"/>
                <a:gd name="T4" fmla="*/ 227 w 397"/>
                <a:gd name="T5" fmla="*/ 170 h 510"/>
                <a:gd name="T6" fmla="*/ 170 w 397"/>
                <a:gd name="T7" fmla="*/ 170 h 510"/>
                <a:gd name="T8" fmla="*/ 170 w 397"/>
                <a:gd name="T9" fmla="*/ 57 h 510"/>
                <a:gd name="T10" fmla="*/ 114 w 397"/>
                <a:gd name="T11" fmla="*/ 57 h 510"/>
                <a:gd name="T12" fmla="*/ 114 w 397"/>
                <a:gd name="T13" fmla="*/ 0 h 510"/>
                <a:gd name="T14" fmla="*/ 57 w 397"/>
                <a:gd name="T15" fmla="*/ 0 h 510"/>
                <a:gd name="T16" fmla="*/ 57 w 397"/>
                <a:gd name="T17" fmla="*/ 57 h 510"/>
                <a:gd name="T18" fmla="*/ 0 w 397"/>
                <a:gd name="T19" fmla="*/ 57 h 510"/>
                <a:gd name="T20" fmla="*/ 0 w 397"/>
                <a:gd name="T21" fmla="*/ 454 h 510"/>
                <a:gd name="T22" fmla="*/ 57 w 397"/>
                <a:gd name="T23" fmla="*/ 454 h 510"/>
                <a:gd name="T24" fmla="*/ 57 w 397"/>
                <a:gd name="T25" fmla="*/ 510 h 510"/>
                <a:gd name="T26" fmla="*/ 114 w 397"/>
                <a:gd name="T27" fmla="*/ 510 h 510"/>
                <a:gd name="T28" fmla="*/ 114 w 397"/>
                <a:gd name="T29" fmla="*/ 454 h 510"/>
                <a:gd name="T30" fmla="*/ 341 w 397"/>
                <a:gd name="T31" fmla="*/ 454 h 510"/>
                <a:gd name="T32" fmla="*/ 341 w 397"/>
                <a:gd name="T33" fmla="*/ 340 h 510"/>
                <a:gd name="T34" fmla="*/ 397 w 397"/>
                <a:gd name="T35" fmla="*/ 340 h 510"/>
                <a:gd name="T36" fmla="*/ 397 w 397"/>
                <a:gd name="T3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CEED3518-5649-436F-9D34-E6C3826C4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6300"/>
              <a:ext cx="453" cy="737"/>
            </a:xfrm>
            <a:custGeom>
              <a:avLst/>
              <a:gdLst>
                <a:gd name="T0" fmla="*/ 453 w 453"/>
                <a:gd name="T1" fmla="*/ 170 h 737"/>
                <a:gd name="T2" fmla="*/ 397 w 453"/>
                <a:gd name="T3" fmla="*/ 170 h 737"/>
                <a:gd name="T4" fmla="*/ 397 w 453"/>
                <a:gd name="T5" fmla="*/ 113 h 737"/>
                <a:gd name="T6" fmla="*/ 283 w 453"/>
                <a:gd name="T7" fmla="*/ 113 h 737"/>
                <a:gd name="T8" fmla="*/ 283 w 453"/>
                <a:gd name="T9" fmla="*/ 0 h 737"/>
                <a:gd name="T10" fmla="*/ 170 w 453"/>
                <a:gd name="T11" fmla="*/ 0 h 737"/>
                <a:gd name="T12" fmla="*/ 170 w 453"/>
                <a:gd name="T13" fmla="*/ 284 h 737"/>
                <a:gd name="T14" fmla="*/ 113 w 453"/>
                <a:gd name="T15" fmla="*/ 284 h 737"/>
                <a:gd name="T16" fmla="*/ 113 w 453"/>
                <a:gd name="T17" fmla="*/ 397 h 737"/>
                <a:gd name="T18" fmla="*/ 56 w 453"/>
                <a:gd name="T19" fmla="*/ 397 h 737"/>
                <a:gd name="T20" fmla="*/ 56 w 453"/>
                <a:gd name="T21" fmla="*/ 510 h 737"/>
                <a:gd name="T22" fmla="*/ 0 w 453"/>
                <a:gd name="T23" fmla="*/ 510 h 737"/>
                <a:gd name="T24" fmla="*/ 0 w 453"/>
                <a:gd name="T25" fmla="*/ 624 h 737"/>
                <a:gd name="T26" fmla="*/ 56 w 453"/>
                <a:gd name="T27" fmla="*/ 624 h 737"/>
                <a:gd name="T28" fmla="*/ 56 w 453"/>
                <a:gd name="T29" fmla="*/ 737 h 737"/>
                <a:gd name="T30" fmla="*/ 113 w 453"/>
                <a:gd name="T31" fmla="*/ 737 h 737"/>
                <a:gd name="T32" fmla="*/ 113 w 453"/>
                <a:gd name="T33" fmla="*/ 680 h 737"/>
                <a:gd name="T34" fmla="*/ 227 w 453"/>
                <a:gd name="T35" fmla="*/ 680 h 737"/>
                <a:gd name="T36" fmla="*/ 227 w 453"/>
                <a:gd name="T37" fmla="*/ 567 h 737"/>
                <a:gd name="T38" fmla="*/ 283 w 453"/>
                <a:gd name="T39" fmla="*/ 567 h 737"/>
                <a:gd name="T40" fmla="*/ 283 w 453"/>
                <a:gd name="T41" fmla="*/ 454 h 737"/>
                <a:gd name="T42" fmla="*/ 340 w 453"/>
                <a:gd name="T43" fmla="*/ 454 h 737"/>
                <a:gd name="T44" fmla="*/ 340 w 453"/>
                <a:gd name="T45" fmla="*/ 340 h 737"/>
                <a:gd name="T46" fmla="*/ 397 w 453"/>
                <a:gd name="T47" fmla="*/ 340 h 737"/>
                <a:gd name="T48" fmla="*/ 397 w 453"/>
                <a:gd name="T49" fmla="*/ 284 h 737"/>
                <a:gd name="T50" fmla="*/ 453 w 453"/>
                <a:gd name="T51" fmla="*/ 284 h 737"/>
                <a:gd name="T52" fmla="*/ 453 w 453"/>
                <a:gd name="T5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7">
                  <a:moveTo>
                    <a:pt x="453" y="170"/>
                  </a:move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54421A35-4CA2-4667-901E-9D01E218E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846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71 h 171"/>
                <a:gd name="T6" fmla="*/ 113 w 113"/>
                <a:gd name="T7" fmla="*/ 171 h 171"/>
                <a:gd name="T8" fmla="*/ 113 w 113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97C3CE07-42CA-4162-B7E3-84EF5ECF2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5563"/>
              <a:ext cx="453" cy="907"/>
            </a:xfrm>
            <a:custGeom>
              <a:avLst/>
              <a:gdLst>
                <a:gd name="T0" fmla="*/ 0 w 453"/>
                <a:gd name="T1" fmla="*/ 737 h 907"/>
                <a:gd name="T2" fmla="*/ 0 w 453"/>
                <a:gd name="T3" fmla="*/ 567 h 907"/>
                <a:gd name="T4" fmla="*/ 57 w 453"/>
                <a:gd name="T5" fmla="*/ 567 h 907"/>
                <a:gd name="T6" fmla="*/ 57 w 453"/>
                <a:gd name="T7" fmla="*/ 454 h 907"/>
                <a:gd name="T8" fmla="*/ 113 w 453"/>
                <a:gd name="T9" fmla="*/ 454 h 907"/>
                <a:gd name="T10" fmla="*/ 113 w 453"/>
                <a:gd name="T11" fmla="*/ 397 h 907"/>
                <a:gd name="T12" fmla="*/ 170 w 453"/>
                <a:gd name="T13" fmla="*/ 397 h 907"/>
                <a:gd name="T14" fmla="*/ 170 w 453"/>
                <a:gd name="T15" fmla="*/ 170 h 907"/>
                <a:gd name="T16" fmla="*/ 227 w 453"/>
                <a:gd name="T17" fmla="*/ 170 h 907"/>
                <a:gd name="T18" fmla="*/ 227 w 453"/>
                <a:gd name="T19" fmla="*/ 113 h 907"/>
                <a:gd name="T20" fmla="*/ 283 w 453"/>
                <a:gd name="T21" fmla="*/ 113 h 907"/>
                <a:gd name="T22" fmla="*/ 283 w 453"/>
                <a:gd name="T23" fmla="*/ 57 h 907"/>
                <a:gd name="T24" fmla="*/ 340 w 453"/>
                <a:gd name="T25" fmla="*/ 57 h 907"/>
                <a:gd name="T26" fmla="*/ 340 w 453"/>
                <a:gd name="T27" fmla="*/ 0 h 907"/>
                <a:gd name="T28" fmla="*/ 397 w 453"/>
                <a:gd name="T29" fmla="*/ 0 h 907"/>
                <a:gd name="T30" fmla="*/ 397 w 453"/>
                <a:gd name="T31" fmla="*/ 113 h 907"/>
                <a:gd name="T32" fmla="*/ 453 w 453"/>
                <a:gd name="T33" fmla="*/ 113 h 907"/>
                <a:gd name="T34" fmla="*/ 453 w 453"/>
                <a:gd name="T35" fmla="*/ 283 h 907"/>
                <a:gd name="T36" fmla="*/ 397 w 453"/>
                <a:gd name="T37" fmla="*/ 283 h 907"/>
                <a:gd name="T38" fmla="*/ 397 w 453"/>
                <a:gd name="T39" fmla="*/ 624 h 907"/>
                <a:gd name="T40" fmla="*/ 340 w 453"/>
                <a:gd name="T41" fmla="*/ 624 h 907"/>
                <a:gd name="T42" fmla="*/ 340 w 453"/>
                <a:gd name="T43" fmla="*/ 907 h 907"/>
                <a:gd name="T44" fmla="*/ 227 w 453"/>
                <a:gd name="T45" fmla="*/ 907 h 907"/>
                <a:gd name="T46" fmla="*/ 227 w 453"/>
                <a:gd name="T47" fmla="*/ 850 h 907"/>
                <a:gd name="T48" fmla="*/ 170 w 453"/>
                <a:gd name="T49" fmla="*/ 850 h 907"/>
                <a:gd name="T50" fmla="*/ 113 w 453"/>
                <a:gd name="T51" fmla="*/ 850 h 907"/>
                <a:gd name="T52" fmla="*/ 113 w 453"/>
                <a:gd name="T53" fmla="*/ 737 h 907"/>
                <a:gd name="T54" fmla="*/ 0 w 453"/>
                <a:gd name="T55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3" h="907">
                  <a:moveTo>
                    <a:pt x="0" y="73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6A20C0B6-AE43-447D-8044-CE0F42F8D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089"/>
              <a:ext cx="737" cy="907"/>
            </a:xfrm>
            <a:custGeom>
              <a:avLst/>
              <a:gdLst>
                <a:gd name="T0" fmla="*/ 510 w 737"/>
                <a:gd name="T1" fmla="*/ 0 h 907"/>
                <a:gd name="T2" fmla="*/ 510 w 737"/>
                <a:gd name="T3" fmla="*/ 56 h 907"/>
                <a:gd name="T4" fmla="*/ 340 w 737"/>
                <a:gd name="T5" fmla="*/ 56 h 907"/>
                <a:gd name="T6" fmla="*/ 340 w 737"/>
                <a:gd name="T7" fmla="*/ 283 h 907"/>
                <a:gd name="T8" fmla="*/ 283 w 737"/>
                <a:gd name="T9" fmla="*/ 283 h 907"/>
                <a:gd name="T10" fmla="*/ 283 w 737"/>
                <a:gd name="T11" fmla="*/ 453 h 907"/>
                <a:gd name="T12" fmla="*/ 170 w 737"/>
                <a:gd name="T13" fmla="*/ 453 h 907"/>
                <a:gd name="T14" fmla="*/ 170 w 737"/>
                <a:gd name="T15" fmla="*/ 510 h 907"/>
                <a:gd name="T16" fmla="*/ 113 w 737"/>
                <a:gd name="T17" fmla="*/ 510 h 907"/>
                <a:gd name="T18" fmla="*/ 113 w 737"/>
                <a:gd name="T19" fmla="*/ 567 h 907"/>
                <a:gd name="T20" fmla="*/ 0 w 737"/>
                <a:gd name="T21" fmla="*/ 567 h 907"/>
                <a:gd name="T22" fmla="*/ 0 w 737"/>
                <a:gd name="T23" fmla="*/ 680 h 907"/>
                <a:gd name="T24" fmla="*/ 56 w 737"/>
                <a:gd name="T25" fmla="*/ 680 h 907"/>
                <a:gd name="T26" fmla="*/ 56 w 737"/>
                <a:gd name="T27" fmla="*/ 794 h 907"/>
                <a:gd name="T28" fmla="*/ 0 w 737"/>
                <a:gd name="T29" fmla="*/ 794 h 907"/>
                <a:gd name="T30" fmla="*/ 0 w 737"/>
                <a:gd name="T31" fmla="*/ 907 h 907"/>
                <a:gd name="T32" fmla="*/ 113 w 737"/>
                <a:gd name="T33" fmla="*/ 907 h 907"/>
                <a:gd name="T34" fmla="*/ 113 w 737"/>
                <a:gd name="T35" fmla="*/ 850 h 907"/>
                <a:gd name="T36" fmla="*/ 226 w 737"/>
                <a:gd name="T37" fmla="*/ 850 h 907"/>
                <a:gd name="T38" fmla="*/ 226 w 737"/>
                <a:gd name="T39" fmla="*/ 737 h 907"/>
                <a:gd name="T40" fmla="*/ 340 w 737"/>
                <a:gd name="T41" fmla="*/ 737 h 907"/>
                <a:gd name="T42" fmla="*/ 340 w 737"/>
                <a:gd name="T43" fmla="*/ 680 h 907"/>
                <a:gd name="T44" fmla="*/ 397 w 737"/>
                <a:gd name="T45" fmla="*/ 680 h 907"/>
                <a:gd name="T46" fmla="*/ 397 w 737"/>
                <a:gd name="T47" fmla="*/ 623 h 907"/>
                <a:gd name="T48" fmla="*/ 567 w 737"/>
                <a:gd name="T49" fmla="*/ 623 h 907"/>
                <a:gd name="T50" fmla="*/ 567 w 737"/>
                <a:gd name="T51" fmla="*/ 567 h 907"/>
                <a:gd name="T52" fmla="*/ 737 w 737"/>
                <a:gd name="T53" fmla="*/ 567 h 907"/>
                <a:gd name="T54" fmla="*/ 737 w 737"/>
                <a:gd name="T55" fmla="*/ 453 h 907"/>
                <a:gd name="T56" fmla="*/ 567 w 737"/>
                <a:gd name="T57" fmla="*/ 453 h 907"/>
                <a:gd name="T58" fmla="*/ 567 w 737"/>
                <a:gd name="T59" fmla="*/ 397 h 907"/>
                <a:gd name="T60" fmla="*/ 623 w 737"/>
                <a:gd name="T61" fmla="*/ 397 h 907"/>
                <a:gd name="T62" fmla="*/ 623 w 737"/>
                <a:gd name="T63" fmla="*/ 340 h 907"/>
                <a:gd name="T64" fmla="*/ 567 w 737"/>
                <a:gd name="T65" fmla="*/ 340 h 907"/>
                <a:gd name="T66" fmla="*/ 567 w 737"/>
                <a:gd name="T67" fmla="*/ 227 h 907"/>
                <a:gd name="T68" fmla="*/ 510 w 737"/>
                <a:gd name="T69" fmla="*/ 227 h 907"/>
                <a:gd name="T70" fmla="*/ 510 w 737"/>
                <a:gd name="T71" fmla="*/ 170 h 907"/>
                <a:gd name="T72" fmla="*/ 567 w 737"/>
                <a:gd name="T73" fmla="*/ 170 h 907"/>
                <a:gd name="T74" fmla="*/ 567 w 737"/>
                <a:gd name="T75" fmla="*/ 113 h 907"/>
                <a:gd name="T76" fmla="*/ 623 w 737"/>
                <a:gd name="T77" fmla="*/ 113 h 907"/>
                <a:gd name="T78" fmla="*/ 623 w 737"/>
                <a:gd name="T79" fmla="*/ 56 h 907"/>
                <a:gd name="T80" fmla="*/ 567 w 737"/>
                <a:gd name="T81" fmla="*/ 56 h 907"/>
                <a:gd name="T82" fmla="*/ 567 w 737"/>
                <a:gd name="T83" fmla="*/ 0 h 907"/>
                <a:gd name="T84" fmla="*/ 510 w 737"/>
                <a:gd name="T8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510" y="0"/>
                  </a:moveTo>
                  <a:lnTo>
                    <a:pt x="510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4EDB8656-2040-4D60-A1CA-7FE9BC95C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62"/>
              <a:ext cx="567" cy="680"/>
            </a:xfrm>
            <a:custGeom>
              <a:avLst/>
              <a:gdLst>
                <a:gd name="T0" fmla="*/ 0 w 567"/>
                <a:gd name="T1" fmla="*/ 283 h 680"/>
                <a:gd name="T2" fmla="*/ 0 w 567"/>
                <a:gd name="T3" fmla="*/ 227 h 680"/>
                <a:gd name="T4" fmla="*/ 57 w 567"/>
                <a:gd name="T5" fmla="*/ 227 h 680"/>
                <a:gd name="T6" fmla="*/ 57 w 567"/>
                <a:gd name="T7" fmla="*/ 113 h 680"/>
                <a:gd name="T8" fmla="*/ 113 w 567"/>
                <a:gd name="T9" fmla="*/ 113 h 680"/>
                <a:gd name="T10" fmla="*/ 113 w 567"/>
                <a:gd name="T11" fmla="*/ 0 h 680"/>
                <a:gd name="T12" fmla="*/ 340 w 567"/>
                <a:gd name="T13" fmla="*/ 0 h 680"/>
                <a:gd name="T14" fmla="*/ 340 w 567"/>
                <a:gd name="T15" fmla="*/ 113 h 680"/>
                <a:gd name="T16" fmla="*/ 397 w 567"/>
                <a:gd name="T17" fmla="*/ 113 h 680"/>
                <a:gd name="T18" fmla="*/ 397 w 567"/>
                <a:gd name="T19" fmla="*/ 227 h 680"/>
                <a:gd name="T20" fmla="*/ 453 w 567"/>
                <a:gd name="T21" fmla="*/ 227 h 680"/>
                <a:gd name="T22" fmla="*/ 453 w 567"/>
                <a:gd name="T23" fmla="*/ 283 h 680"/>
                <a:gd name="T24" fmla="*/ 510 w 567"/>
                <a:gd name="T25" fmla="*/ 283 h 680"/>
                <a:gd name="T26" fmla="*/ 510 w 567"/>
                <a:gd name="T27" fmla="*/ 340 h 680"/>
                <a:gd name="T28" fmla="*/ 453 w 567"/>
                <a:gd name="T29" fmla="*/ 340 h 680"/>
                <a:gd name="T30" fmla="*/ 453 w 567"/>
                <a:gd name="T31" fmla="*/ 397 h 680"/>
                <a:gd name="T32" fmla="*/ 567 w 567"/>
                <a:gd name="T33" fmla="*/ 397 h 680"/>
                <a:gd name="T34" fmla="*/ 567 w 567"/>
                <a:gd name="T35" fmla="*/ 510 h 680"/>
                <a:gd name="T36" fmla="*/ 510 w 567"/>
                <a:gd name="T37" fmla="*/ 510 h 680"/>
                <a:gd name="T38" fmla="*/ 510 w 567"/>
                <a:gd name="T39" fmla="*/ 567 h 680"/>
                <a:gd name="T40" fmla="*/ 453 w 567"/>
                <a:gd name="T41" fmla="*/ 567 h 680"/>
                <a:gd name="T42" fmla="*/ 453 w 567"/>
                <a:gd name="T43" fmla="*/ 624 h 680"/>
                <a:gd name="T44" fmla="*/ 397 w 567"/>
                <a:gd name="T45" fmla="*/ 624 h 680"/>
                <a:gd name="T46" fmla="*/ 397 w 567"/>
                <a:gd name="T47" fmla="*/ 680 h 680"/>
                <a:gd name="T48" fmla="*/ 227 w 567"/>
                <a:gd name="T49" fmla="*/ 680 h 680"/>
                <a:gd name="T50" fmla="*/ 227 w 567"/>
                <a:gd name="T51" fmla="*/ 624 h 680"/>
                <a:gd name="T52" fmla="*/ 283 w 567"/>
                <a:gd name="T53" fmla="*/ 624 h 680"/>
                <a:gd name="T54" fmla="*/ 283 w 567"/>
                <a:gd name="T55" fmla="*/ 567 h 680"/>
                <a:gd name="T56" fmla="*/ 227 w 567"/>
                <a:gd name="T57" fmla="*/ 567 h 680"/>
                <a:gd name="T58" fmla="*/ 227 w 567"/>
                <a:gd name="T59" fmla="*/ 454 h 680"/>
                <a:gd name="T60" fmla="*/ 170 w 567"/>
                <a:gd name="T61" fmla="*/ 454 h 680"/>
                <a:gd name="T62" fmla="*/ 170 w 567"/>
                <a:gd name="T63" fmla="*/ 397 h 680"/>
                <a:gd name="T64" fmla="*/ 227 w 567"/>
                <a:gd name="T65" fmla="*/ 397 h 680"/>
                <a:gd name="T66" fmla="*/ 227 w 567"/>
                <a:gd name="T67" fmla="*/ 340 h 680"/>
                <a:gd name="T68" fmla="*/ 283 w 567"/>
                <a:gd name="T69" fmla="*/ 340 h 680"/>
                <a:gd name="T70" fmla="*/ 283 w 567"/>
                <a:gd name="T71" fmla="*/ 283 h 680"/>
                <a:gd name="T72" fmla="*/ 227 w 567"/>
                <a:gd name="T73" fmla="*/ 283 h 680"/>
                <a:gd name="T74" fmla="*/ 227 w 567"/>
                <a:gd name="T75" fmla="*/ 227 h 680"/>
                <a:gd name="T76" fmla="*/ 170 w 567"/>
                <a:gd name="T77" fmla="*/ 227 h 680"/>
                <a:gd name="T78" fmla="*/ 170 w 567"/>
                <a:gd name="T79" fmla="*/ 283 h 680"/>
                <a:gd name="T80" fmla="*/ 0 w 567"/>
                <a:gd name="T8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680">
                  <a:moveTo>
                    <a:pt x="0" y="28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45A0B32A-F647-4406-BD5A-46BDD2E9B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3578"/>
              <a:ext cx="737" cy="1021"/>
            </a:xfrm>
            <a:custGeom>
              <a:avLst/>
              <a:gdLst>
                <a:gd name="T0" fmla="*/ 0 w 737"/>
                <a:gd name="T1" fmla="*/ 1021 h 1021"/>
                <a:gd name="T2" fmla="*/ 113 w 737"/>
                <a:gd name="T3" fmla="*/ 1021 h 1021"/>
                <a:gd name="T4" fmla="*/ 113 w 737"/>
                <a:gd name="T5" fmla="*/ 964 h 1021"/>
                <a:gd name="T6" fmla="*/ 227 w 737"/>
                <a:gd name="T7" fmla="*/ 964 h 1021"/>
                <a:gd name="T8" fmla="*/ 227 w 737"/>
                <a:gd name="T9" fmla="*/ 908 h 1021"/>
                <a:gd name="T10" fmla="*/ 283 w 737"/>
                <a:gd name="T11" fmla="*/ 908 h 1021"/>
                <a:gd name="T12" fmla="*/ 283 w 737"/>
                <a:gd name="T13" fmla="*/ 794 h 1021"/>
                <a:gd name="T14" fmla="*/ 340 w 737"/>
                <a:gd name="T15" fmla="*/ 794 h 1021"/>
                <a:gd name="T16" fmla="*/ 340 w 737"/>
                <a:gd name="T17" fmla="*/ 738 h 1021"/>
                <a:gd name="T18" fmla="*/ 397 w 737"/>
                <a:gd name="T19" fmla="*/ 738 h 1021"/>
                <a:gd name="T20" fmla="*/ 397 w 737"/>
                <a:gd name="T21" fmla="*/ 567 h 1021"/>
                <a:gd name="T22" fmla="*/ 623 w 737"/>
                <a:gd name="T23" fmla="*/ 567 h 1021"/>
                <a:gd name="T24" fmla="*/ 623 w 737"/>
                <a:gd name="T25" fmla="*/ 511 h 1021"/>
                <a:gd name="T26" fmla="*/ 680 w 737"/>
                <a:gd name="T27" fmla="*/ 511 h 1021"/>
                <a:gd name="T28" fmla="*/ 680 w 737"/>
                <a:gd name="T29" fmla="*/ 454 h 1021"/>
                <a:gd name="T30" fmla="*/ 737 w 737"/>
                <a:gd name="T31" fmla="*/ 454 h 1021"/>
                <a:gd name="T32" fmla="*/ 737 w 737"/>
                <a:gd name="T33" fmla="*/ 397 h 1021"/>
                <a:gd name="T34" fmla="*/ 623 w 737"/>
                <a:gd name="T35" fmla="*/ 397 h 1021"/>
                <a:gd name="T36" fmla="*/ 623 w 737"/>
                <a:gd name="T37" fmla="*/ 341 h 1021"/>
                <a:gd name="T38" fmla="*/ 680 w 737"/>
                <a:gd name="T39" fmla="*/ 341 h 1021"/>
                <a:gd name="T40" fmla="*/ 680 w 737"/>
                <a:gd name="T41" fmla="*/ 170 h 1021"/>
                <a:gd name="T42" fmla="*/ 567 w 737"/>
                <a:gd name="T43" fmla="*/ 170 h 1021"/>
                <a:gd name="T44" fmla="*/ 567 w 737"/>
                <a:gd name="T45" fmla="*/ 114 h 1021"/>
                <a:gd name="T46" fmla="*/ 283 w 737"/>
                <a:gd name="T47" fmla="*/ 114 h 1021"/>
                <a:gd name="T48" fmla="*/ 283 w 737"/>
                <a:gd name="T49" fmla="*/ 57 h 1021"/>
                <a:gd name="T50" fmla="*/ 113 w 737"/>
                <a:gd name="T51" fmla="*/ 57 h 1021"/>
                <a:gd name="T52" fmla="*/ 113 w 737"/>
                <a:gd name="T53" fmla="*/ 0 h 1021"/>
                <a:gd name="T54" fmla="*/ 56 w 737"/>
                <a:gd name="T55" fmla="*/ 0 h 1021"/>
                <a:gd name="T56" fmla="*/ 56 w 737"/>
                <a:gd name="T57" fmla="*/ 170 h 1021"/>
                <a:gd name="T58" fmla="*/ 113 w 737"/>
                <a:gd name="T59" fmla="*/ 170 h 1021"/>
                <a:gd name="T60" fmla="*/ 113 w 737"/>
                <a:gd name="T61" fmla="*/ 454 h 1021"/>
                <a:gd name="T62" fmla="*/ 170 w 737"/>
                <a:gd name="T63" fmla="*/ 454 h 1021"/>
                <a:gd name="T64" fmla="*/ 170 w 737"/>
                <a:gd name="T65" fmla="*/ 567 h 1021"/>
                <a:gd name="T66" fmla="*/ 113 w 737"/>
                <a:gd name="T67" fmla="*/ 567 h 1021"/>
                <a:gd name="T68" fmla="*/ 113 w 737"/>
                <a:gd name="T69" fmla="*/ 624 h 1021"/>
                <a:gd name="T70" fmla="*/ 56 w 737"/>
                <a:gd name="T71" fmla="*/ 624 h 1021"/>
                <a:gd name="T72" fmla="*/ 56 w 737"/>
                <a:gd name="T73" fmla="*/ 681 h 1021"/>
                <a:gd name="T74" fmla="*/ 170 w 737"/>
                <a:gd name="T75" fmla="*/ 681 h 1021"/>
                <a:gd name="T76" fmla="*/ 170 w 737"/>
                <a:gd name="T77" fmla="*/ 794 h 1021"/>
                <a:gd name="T78" fmla="*/ 113 w 737"/>
                <a:gd name="T79" fmla="*/ 794 h 1021"/>
                <a:gd name="T80" fmla="*/ 113 w 737"/>
                <a:gd name="T81" fmla="*/ 851 h 1021"/>
                <a:gd name="T82" fmla="*/ 56 w 737"/>
                <a:gd name="T83" fmla="*/ 851 h 1021"/>
                <a:gd name="T84" fmla="*/ 56 w 737"/>
                <a:gd name="T85" fmla="*/ 908 h 1021"/>
                <a:gd name="T86" fmla="*/ 0 w 737"/>
                <a:gd name="T87" fmla="*/ 908 h 1021"/>
                <a:gd name="T88" fmla="*/ 0 w 737"/>
                <a:gd name="T8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021">
                  <a:moveTo>
                    <a:pt x="0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E24AAE06-63CC-429E-AD4D-CFAE16F05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3408"/>
              <a:ext cx="226" cy="284"/>
            </a:xfrm>
            <a:custGeom>
              <a:avLst/>
              <a:gdLst>
                <a:gd name="T0" fmla="*/ 0 w 226"/>
                <a:gd name="T1" fmla="*/ 227 h 284"/>
                <a:gd name="T2" fmla="*/ 0 w 226"/>
                <a:gd name="T3" fmla="*/ 0 h 284"/>
                <a:gd name="T4" fmla="*/ 56 w 226"/>
                <a:gd name="T5" fmla="*/ 0 h 284"/>
                <a:gd name="T6" fmla="*/ 56 w 226"/>
                <a:gd name="T7" fmla="*/ 114 h 284"/>
                <a:gd name="T8" fmla="*/ 226 w 226"/>
                <a:gd name="T9" fmla="*/ 114 h 284"/>
                <a:gd name="T10" fmla="*/ 226 w 226"/>
                <a:gd name="T11" fmla="*/ 227 h 284"/>
                <a:gd name="T12" fmla="*/ 170 w 226"/>
                <a:gd name="T13" fmla="*/ 227 h 284"/>
                <a:gd name="T14" fmla="*/ 170 w 226"/>
                <a:gd name="T15" fmla="*/ 284 h 284"/>
                <a:gd name="T16" fmla="*/ 56 w 226"/>
                <a:gd name="T17" fmla="*/ 284 h 284"/>
                <a:gd name="T18" fmla="*/ 56 w 226"/>
                <a:gd name="T19" fmla="*/ 227 h 284"/>
                <a:gd name="T20" fmla="*/ 0 w 226"/>
                <a:gd name="T21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4">
                  <a:moveTo>
                    <a:pt x="0" y="22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672DEF65-5288-4E26-B5B8-380A78471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28"/>
              <a:ext cx="624" cy="1417"/>
            </a:xfrm>
            <a:custGeom>
              <a:avLst/>
              <a:gdLst>
                <a:gd name="T0" fmla="*/ 170 w 624"/>
                <a:gd name="T1" fmla="*/ 0 h 1417"/>
                <a:gd name="T2" fmla="*/ 397 w 624"/>
                <a:gd name="T3" fmla="*/ 0 h 1417"/>
                <a:gd name="T4" fmla="*/ 397 w 624"/>
                <a:gd name="T5" fmla="*/ 57 h 1417"/>
                <a:gd name="T6" fmla="*/ 453 w 624"/>
                <a:gd name="T7" fmla="*/ 57 h 1417"/>
                <a:gd name="T8" fmla="*/ 453 w 624"/>
                <a:gd name="T9" fmla="*/ 113 h 1417"/>
                <a:gd name="T10" fmla="*/ 510 w 624"/>
                <a:gd name="T11" fmla="*/ 113 h 1417"/>
                <a:gd name="T12" fmla="*/ 510 w 624"/>
                <a:gd name="T13" fmla="*/ 397 h 1417"/>
                <a:gd name="T14" fmla="*/ 453 w 624"/>
                <a:gd name="T15" fmla="*/ 397 h 1417"/>
                <a:gd name="T16" fmla="*/ 453 w 624"/>
                <a:gd name="T17" fmla="*/ 510 h 1417"/>
                <a:gd name="T18" fmla="*/ 510 w 624"/>
                <a:gd name="T19" fmla="*/ 510 h 1417"/>
                <a:gd name="T20" fmla="*/ 510 w 624"/>
                <a:gd name="T21" fmla="*/ 567 h 1417"/>
                <a:gd name="T22" fmla="*/ 624 w 624"/>
                <a:gd name="T23" fmla="*/ 567 h 1417"/>
                <a:gd name="T24" fmla="*/ 624 w 624"/>
                <a:gd name="T25" fmla="*/ 907 h 1417"/>
                <a:gd name="T26" fmla="*/ 510 w 624"/>
                <a:gd name="T27" fmla="*/ 907 h 1417"/>
                <a:gd name="T28" fmla="*/ 510 w 624"/>
                <a:gd name="T29" fmla="*/ 850 h 1417"/>
                <a:gd name="T30" fmla="*/ 453 w 624"/>
                <a:gd name="T31" fmla="*/ 850 h 1417"/>
                <a:gd name="T32" fmla="*/ 453 w 624"/>
                <a:gd name="T33" fmla="*/ 1020 h 1417"/>
                <a:gd name="T34" fmla="*/ 510 w 624"/>
                <a:gd name="T35" fmla="*/ 1020 h 1417"/>
                <a:gd name="T36" fmla="*/ 510 w 624"/>
                <a:gd name="T37" fmla="*/ 1304 h 1417"/>
                <a:gd name="T38" fmla="*/ 567 w 624"/>
                <a:gd name="T39" fmla="*/ 1304 h 1417"/>
                <a:gd name="T40" fmla="*/ 567 w 624"/>
                <a:gd name="T41" fmla="*/ 1417 h 1417"/>
                <a:gd name="T42" fmla="*/ 453 w 624"/>
                <a:gd name="T43" fmla="*/ 1417 h 1417"/>
                <a:gd name="T44" fmla="*/ 453 w 624"/>
                <a:gd name="T45" fmla="*/ 1361 h 1417"/>
                <a:gd name="T46" fmla="*/ 397 w 624"/>
                <a:gd name="T47" fmla="*/ 1361 h 1417"/>
                <a:gd name="T48" fmla="*/ 397 w 624"/>
                <a:gd name="T49" fmla="*/ 1247 h 1417"/>
                <a:gd name="T50" fmla="*/ 340 w 624"/>
                <a:gd name="T51" fmla="*/ 1247 h 1417"/>
                <a:gd name="T52" fmla="*/ 340 w 624"/>
                <a:gd name="T53" fmla="*/ 1134 h 1417"/>
                <a:gd name="T54" fmla="*/ 170 w 624"/>
                <a:gd name="T55" fmla="*/ 1134 h 1417"/>
                <a:gd name="T56" fmla="*/ 113 w 624"/>
                <a:gd name="T57" fmla="*/ 1134 h 1417"/>
                <a:gd name="T58" fmla="*/ 113 w 624"/>
                <a:gd name="T59" fmla="*/ 1020 h 1417"/>
                <a:gd name="T60" fmla="*/ 57 w 624"/>
                <a:gd name="T61" fmla="*/ 1020 h 1417"/>
                <a:gd name="T62" fmla="*/ 57 w 624"/>
                <a:gd name="T63" fmla="*/ 907 h 1417"/>
                <a:gd name="T64" fmla="*/ 57 w 624"/>
                <a:gd name="T65" fmla="*/ 850 h 1417"/>
                <a:gd name="T66" fmla="*/ 0 w 624"/>
                <a:gd name="T67" fmla="*/ 850 h 1417"/>
                <a:gd name="T68" fmla="*/ 0 w 624"/>
                <a:gd name="T69" fmla="*/ 680 h 1417"/>
                <a:gd name="T70" fmla="*/ 113 w 624"/>
                <a:gd name="T71" fmla="*/ 680 h 1417"/>
                <a:gd name="T72" fmla="*/ 113 w 624"/>
                <a:gd name="T73" fmla="*/ 567 h 1417"/>
                <a:gd name="T74" fmla="*/ 170 w 624"/>
                <a:gd name="T75" fmla="*/ 567 h 1417"/>
                <a:gd name="T76" fmla="*/ 170 w 624"/>
                <a:gd name="T77" fmla="*/ 397 h 1417"/>
                <a:gd name="T78" fmla="*/ 113 w 624"/>
                <a:gd name="T79" fmla="*/ 397 h 1417"/>
                <a:gd name="T80" fmla="*/ 113 w 624"/>
                <a:gd name="T81" fmla="*/ 340 h 1417"/>
                <a:gd name="T82" fmla="*/ 170 w 624"/>
                <a:gd name="T83" fmla="*/ 340 h 1417"/>
                <a:gd name="T84" fmla="*/ 170 w 624"/>
                <a:gd name="T85" fmla="*/ 57 h 1417"/>
                <a:gd name="T86" fmla="*/ 170 w 624"/>
                <a:gd name="T8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1417">
                  <a:moveTo>
                    <a:pt x="17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453" y="1417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57" y="1020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8BF5FBEF-A668-476C-B5BB-4353F1ECE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2671"/>
              <a:ext cx="396" cy="284"/>
            </a:xfrm>
            <a:custGeom>
              <a:avLst/>
              <a:gdLst>
                <a:gd name="T0" fmla="*/ 340 w 396"/>
                <a:gd name="T1" fmla="*/ 0 h 284"/>
                <a:gd name="T2" fmla="*/ 56 w 396"/>
                <a:gd name="T3" fmla="*/ 0 h 284"/>
                <a:gd name="T4" fmla="*/ 56 w 396"/>
                <a:gd name="T5" fmla="*/ 57 h 284"/>
                <a:gd name="T6" fmla="*/ 0 w 396"/>
                <a:gd name="T7" fmla="*/ 57 h 284"/>
                <a:gd name="T8" fmla="*/ 0 w 396"/>
                <a:gd name="T9" fmla="*/ 227 h 284"/>
                <a:gd name="T10" fmla="*/ 56 w 396"/>
                <a:gd name="T11" fmla="*/ 227 h 284"/>
                <a:gd name="T12" fmla="*/ 56 w 396"/>
                <a:gd name="T13" fmla="*/ 284 h 284"/>
                <a:gd name="T14" fmla="*/ 340 w 396"/>
                <a:gd name="T15" fmla="*/ 284 h 284"/>
                <a:gd name="T16" fmla="*/ 340 w 396"/>
                <a:gd name="T17" fmla="*/ 227 h 284"/>
                <a:gd name="T18" fmla="*/ 396 w 396"/>
                <a:gd name="T19" fmla="*/ 227 h 284"/>
                <a:gd name="T20" fmla="*/ 396 w 396"/>
                <a:gd name="T21" fmla="*/ 57 h 284"/>
                <a:gd name="T22" fmla="*/ 340 w 396"/>
                <a:gd name="T23" fmla="*/ 57 h 284"/>
                <a:gd name="T24" fmla="*/ 340 w 39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84">
                  <a:moveTo>
                    <a:pt x="34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D8586A5A-676D-40CB-96B2-E24D3D86A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71"/>
              <a:ext cx="397" cy="737"/>
            </a:xfrm>
            <a:custGeom>
              <a:avLst/>
              <a:gdLst>
                <a:gd name="T0" fmla="*/ 397 w 397"/>
                <a:gd name="T1" fmla="*/ 0 h 737"/>
                <a:gd name="T2" fmla="*/ 397 w 397"/>
                <a:gd name="T3" fmla="*/ 397 h 737"/>
                <a:gd name="T4" fmla="*/ 340 w 397"/>
                <a:gd name="T5" fmla="*/ 397 h 737"/>
                <a:gd name="T6" fmla="*/ 340 w 397"/>
                <a:gd name="T7" fmla="*/ 454 h 737"/>
                <a:gd name="T8" fmla="*/ 397 w 397"/>
                <a:gd name="T9" fmla="*/ 454 h 737"/>
                <a:gd name="T10" fmla="*/ 397 w 397"/>
                <a:gd name="T11" fmla="*/ 624 h 737"/>
                <a:gd name="T12" fmla="*/ 340 w 397"/>
                <a:gd name="T13" fmla="*/ 624 h 737"/>
                <a:gd name="T14" fmla="*/ 340 w 397"/>
                <a:gd name="T15" fmla="*/ 737 h 737"/>
                <a:gd name="T16" fmla="*/ 170 w 397"/>
                <a:gd name="T17" fmla="*/ 737 h 737"/>
                <a:gd name="T18" fmla="*/ 170 w 397"/>
                <a:gd name="T19" fmla="*/ 681 h 737"/>
                <a:gd name="T20" fmla="*/ 113 w 397"/>
                <a:gd name="T21" fmla="*/ 681 h 737"/>
                <a:gd name="T22" fmla="*/ 113 w 397"/>
                <a:gd name="T23" fmla="*/ 624 h 737"/>
                <a:gd name="T24" fmla="*/ 0 w 397"/>
                <a:gd name="T25" fmla="*/ 624 h 737"/>
                <a:gd name="T26" fmla="*/ 0 w 397"/>
                <a:gd name="T27" fmla="*/ 340 h 737"/>
                <a:gd name="T28" fmla="*/ 57 w 397"/>
                <a:gd name="T29" fmla="*/ 340 h 737"/>
                <a:gd name="T30" fmla="*/ 57 w 397"/>
                <a:gd name="T31" fmla="*/ 227 h 737"/>
                <a:gd name="T32" fmla="*/ 284 w 397"/>
                <a:gd name="T33" fmla="*/ 227 h 737"/>
                <a:gd name="T34" fmla="*/ 284 w 397"/>
                <a:gd name="T35" fmla="*/ 57 h 737"/>
                <a:gd name="T36" fmla="*/ 340 w 397"/>
                <a:gd name="T37" fmla="*/ 57 h 737"/>
                <a:gd name="T38" fmla="*/ 340 w 397"/>
                <a:gd name="T39" fmla="*/ 0 h 737"/>
                <a:gd name="T40" fmla="*/ 397 w 397"/>
                <a:gd name="T4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737">
                  <a:moveTo>
                    <a:pt x="397" y="0"/>
                  </a:move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CADB1E81-3959-49E4-A7E4-A86C0ACB9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480"/>
              <a:ext cx="963" cy="1248"/>
            </a:xfrm>
            <a:custGeom>
              <a:avLst/>
              <a:gdLst>
                <a:gd name="T0" fmla="*/ 623 w 963"/>
                <a:gd name="T1" fmla="*/ 1191 h 1248"/>
                <a:gd name="T2" fmla="*/ 623 w 963"/>
                <a:gd name="T3" fmla="*/ 1134 h 1248"/>
                <a:gd name="T4" fmla="*/ 680 w 963"/>
                <a:gd name="T5" fmla="*/ 1134 h 1248"/>
                <a:gd name="T6" fmla="*/ 680 w 963"/>
                <a:gd name="T7" fmla="*/ 1021 h 1248"/>
                <a:gd name="T8" fmla="*/ 623 w 963"/>
                <a:gd name="T9" fmla="*/ 1021 h 1248"/>
                <a:gd name="T10" fmla="*/ 623 w 963"/>
                <a:gd name="T11" fmla="*/ 908 h 1248"/>
                <a:gd name="T12" fmla="*/ 396 w 963"/>
                <a:gd name="T13" fmla="*/ 908 h 1248"/>
                <a:gd name="T14" fmla="*/ 396 w 963"/>
                <a:gd name="T15" fmla="*/ 851 h 1248"/>
                <a:gd name="T16" fmla="*/ 226 w 963"/>
                <a:gd name="T17" fmla="*/ 851 h 1248"/>
                <a:gd name="T18" fmla="*/ 226 w 963"/>
                <a:gd name="T19" fmla="*/ 794 h 1248"/>
                <a:gd name="T20" fmla="*/ 283 w 963"/>
                <a:gd name="T21" fmla="*/ 794 h 1248"/>
                <a:gd name="T22" fmla="*/ 283 w 963"/>
                <a:gd name="T23" fmla="*/ 738 h 1248"/>
                <a:gd name="T24" fmla="*/ 396 w 963"/>
                <a:gd name="T25" fmla="*/ 738 h 1248"/>
                <a:gd name="T26" fmla="*/ 396 w 963"/>
                <a:gd name="T27" fmla="*/ 681 h 1248"/>
                <a:gd name="T28" fmla="*/ 283 w 963"/>
                <a:gd name="T29" fmla="*/ 681 h 1248"/>
                <a:gd name="T30" fmla="*/ 283 w 963"/>
                <a:gd name="T31" fmla="*/ 567 h 1248"/>
                <a:gd name="T32" fmla="*/ 226 w 963"/>
                <a:gd name="T33" fmla="*/ 567 h 1248"/>
                <a:gd name="T34" fmla="*/ 170 w 963"/>
                <a:gd name="T35" fmla="*/ 567 h 1248"/>
                <a:gd name="T36" fmla="*/ 170 w 963"/>
                <a:gd name="T37" fmla="*/ 511 h 1248"/>
                <a:gd name="T38" fmla="*/ 113 w 963"/>
                <a:gd name="T39" fmla="*/ 511 h 1248"/>
                <a:gd name="T40" fmla="*/ 113 w 963"/>
                <a:gd name="T41" fmla="*/ 341 h 1248"/>
                <a:gd name="T42" fmla="*/ 113 w 963"/>
                <a:gd name="T43" fmla="*/ 284 h 1248"/>
                <a:gd name="T44" fmla="*/ 0 w 963"/>
                <a:gd name="T45" fmla="*/ 284 h 1248"/>
                <a:gd name="T46" fmla="*/ 0 w 963"/>
                <a:gd name="T47" fmla="*/ 227 h 1248"/>
                <a:gd name="T48" fmla="*/ 56 w 963"/>
                <a:gd name="T49" fmla="*/ 227 h 1248"/>
                <a:gd name="T50" fmla="*/ 56 w 963"/>
                <a:gd name="T51" fmla="*/ 114 h 1248"/>
                <a:gd name="T52" fmla="*/ 340 w 963"/>
                <a:gd name="T53" fmla="*/ 114 h 1248"/>
                <a:gd name="T54" fmla="*/ 340 w 963"/>
                <a:gd name="T55" fmla="*/ 171 h 1248"/>
                <a:gd name="T56" fmla="*/ 453 w 963"/>
                <a:gd name="T57" fmla="*/ 171 h 1248"/>
                <a:gd name="T58" fmla="*/ 453 w 963"/>
                <a:gd name="T59" fmla="*/ 114 h 1248"/>
                <a:gd name="T60" fmla="*/ 567 w 963"/>
                <a:gd name="T61" fmla="*/ 114 h 1248"/>
                <a:gd name="T62" fmla="*/ 567 w 963"/>
                <a:gd name="T63" fmla="*/ 57 h 1248"/>
                <a:gd name="T64" fmla="*/ 680 w 963"/>
                <a:gd name="T65" fmla="*/ 57 h 1248"/>
                <a:gd name="T66" fmla="*/ 680 w 963"/>
                <a:gd name="T67" fmla="*/ 0 h 1248"/>
                <a:gd name="T68" fmla="*/ 793 w 963"/>
                <a:gd name="T69" fmla="*/ 0 h 1248"/>
                <a:gd name="T70" fmla="*/ 793 w 963"/>
                <a:gd name="T71" fmla="*/ 57 h 1248"/>
                <a:gd name="T72" fmla="*/ 907 w 963"/>
                <a:gd name="T73" fmla="*/ 57 h 1248"/>
                <a:gd name="T74" fmla="*/ 907 w 963"/>
                <a:gd name="T75" fmla="*/ 114 h 1248"/>
                <a:gd name="T76" fmla="*/ 907 w 963"/>
                <a:gd name="T77" fmla="*/ 171 h 1248"/>
                <a:gd name="T78" fmla="*/ 963 w 963"/>
                <a:gd name="T79" fmla="*/ 171 h 1248"/>
                <a:gd name="T80" fmla="*/ 963 w 963"/>
                <a:gd name="T81" fmla="*/ 284 h 1248"/>
                <a:gd name="T82" fmla="*/ 907 w 963"/>
                <a:gd name="T83" fmla="*/ 284 h 1248"/>
                <a:gd name="T84" fmla="*/ 907 w 963"/>
                <a:gd name="T85" fmla="*/ 738 h 1248"/>
                <a:gd name="T86" fmla="*/ 907 w 963"/>
                <a:gd name="T87" fmla="*/ 851 h 1248"/>
                <a:gd name="T88" fmla="*/ 963 w 963"/>
                <a:gd name="T89" fmla="*/ 851 h 1248"/>
                <a:gd name="T90" fmla="*/ 963 w 963"/>
                <a:gd name="T91" fmla="*/ 1078 h 1248"/>
                <a:gd name="T92" fmla="*/ 850 w 963"/>
                <a:gd name="T93" fmla="*/ 1078 h 1248"/>
                <a:gd name="T94" fmla="*/ 850 w 963"/>
                <a:gd name="T95" fmla="*/ 1134 h 1248"/>
                <a:gd name="T96" fmla="*/ 907 w 963"/>
                <a:gd name="T97" fmla="*/ 1134 h 1248"/>
                <a:gd name="T98" fmla="*/ 907 w 963"/>
                <a:gd name="T99" fmla="*/ 1248 h 1248"/>
                <a:gd name="T100" fmla="*/ 680 w 963"/>
                <a:gd name="T101" fmla="*/ 1248 h 1248"/>
                <a:gd name="T102" fmla="*/ 680 w 963"/>
                <a:gd name="T103" fmla="*/ 1191 h 1248"/>
                <a:gd name="T104" fmla="*/ 623 w 963"/>
                <a:gd name="T105" fmla="*/ 119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3" h="1248">
                  <a:moveTo>
                    <a:pt x="623" y="1191"/>
                  </a:moveTo>
                  <a:lnTo>
                    <a:pt x="62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3" y="1021"/>
                  </a:lnTo>
                  <a:lnTo>
                    <a:pt x="623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738"/>
                  </a:lnTo>
                  <a:lnTo>
                    <a:pt x="907" y="851"/>
                  </a:lnTo>
                  <a:lnTo>
                    <a:pt x="963" y="851"/>
                  </a:lnTo>
                  <a:lnTo>
                    <a:pt x="963" y="1078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623" y="119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46BED114-5B3C-4DAF-A49B-801634F09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64"/>
              <a:ext cx="793" cy="737"/>
            </a:xfrm>
            <a:custGeom>
              <a:avLst/>
              <a:gdLst>
                <a:gd name="T0" fmla="*/ 510 w 793"/>
                <a:gd name="T1" fmla="*/ 0 h 737"/>
                <a:gd name="T2" fmla="*/ 340 w 793"/>
                <a:gd name="T3" fmla="*/ 0 h 737"/>
                <a:gd name="T4" fmla="*/ 340 w 793"/>
                <a:gd name="T5" fmla="*/ 57 h 737"/>
                <a:gd name="T6" fmla="*/ 226 w 793"/>
                <a:gd name="T7" fmla="*/ 57 h 737"/>
                <a:gd name="T8" fmla="*/ 226 w 793"/>
                <a:gd name="T9" fmla="*/ 113 h 737"/>
                <a:gd name="T10" fmla="*/ 170 w 793"/>
                <a:gd name="T11" fmla="*/ 113 h 737"/>
                <a:gd name="T12" fmla="*/ 170 w 793"/>
                <a:gd name="T13" fmla="*/ 170 h 737"/>
                <a:gd name="T14" fmla="*/ 113 w 793"/>
                <a:gd name="T15" fmla="*/ 170 h 737"/>
                <a:gd name="T16" fmla="*/ 113 w 793"/>
                <a:gd name="T17" fmla="*/ 397 h 737"/>
                <a:gd name="T18" fmla="*/ 56 w 793"/>
                <a:gd name="T19" fmla="*/ 397 h 737"/>
                <a:gd name="T20" fmla="*/ 56 w 793"/>
                <a:gd name="T21" fmla="*/ 454 h 737"/>
                <a:gd name="T22" fmla="*/ 0 w 793"/>
                <a:gd name="T23" fmla="*/ 454 h 737"/>
                <a:gd name="T24" fmla="*/ 0 w 793"/>
                <a:gd name="T25" fmla="*/ 567 h 737"/>
                <a:gd name="T26" fmla="*/ 113 w 793"/>
                <a:gd name="T27" fmla="*/ 567 h 737"/>
                <a:gd name="T28" fmla="*/ 113 w 793"/>
                <a:gd name="T29" fmla="*/ 454 h 737"/>
                <a:gd name="T30" fmla="*/ 340 w 793"/>
                <a:gd name="T31" fmla="*/ 454 h 737"/>
                <a:gd name="T32" fmla="*/ 340 w 793"/>
                <a:gd name="T33" fmla="*/ 567 h 737"/>
                <a:gd name="T34" fmla="*/ 283 w 793"/>
                <a:gd name="T35" fmla="*/ 567 h 737"/>
                <a:gd name="T36" fmla="*/ 283 w 793"/>
                <a:gd name="T37" fmla="*/ 680 h 737"/>
                <a:gd name="T38" fmla="*/ 397 w 793"/>
                <a:gd name="T39" fmla="*/ 680 h 737"/>
                <a:gd name="T40" fmla="*/ 397 w 793"/>
                <a:gd name="T41" fmla="*/ 737 h 737"/>
                <a:gd name="T42" fmla="*/ 453 w 793"/>
                <a:gd name="T43" fmla="*/ 737 h 737"/>
                <a:gd name="T44" fmla="*/ 453 w 793"/>
                <a:gd name="T45" fmla="*/ 624 h 737"/>
                <a:gd name="T46" fmla="*/ 510 w 793"/>
                <a:gd name="T47" fmla="*/ 624 h 737"/>
                <a:gd name="T48" fmla="*/ 510 w 793"/>
                <a:gd name="T49" fmla="*/ 567 h 737"/>
                <a:gd name="T50" fmla="*/ 623 w 793"/>
                <a:gd name="T51" fmla="*/ 567 h 737"/>
                <a:gd name="T52" fmla="*/ 623 w 793"/>
                <a:gd name="T53" fmla="*/ 510 h 737"/>
                <a:gd name="T54" fmla="*/ 680 w 793"/>
                <a:gd name="T55" fmla="*/ 510 h 737"/>
                <a:gd name="T56" fmla="*/ 680 w 793"/>
                <a:gd name="T57" fmla="*/ 454 h 737"/>
                <a:gd name="T58" fmla="*/ 793 w 793"/>
                <a:gd name="T59" fmla="*/ 454 h 737"/>
                <a:gd name="T60" fmla="*/ 793 w 793"/>
                <a:gd name="T61" fmla="*/ 397 h 737"/>
                <a:gd name="T62" fmla="*/ 680 w 793"/>
                <a:gd name="T63" fmla="*/ 397 h 737"/>
                <a:gd name="T64" fmla="*/ 680 w 793"/>
                <a:gd name="T65" fmla="*/ 283 h 737"/>
                <a:gd name="T66" fmla="*/ 567 w 793"/>
                <a:gd name="T67" fmla="*/ 283 h 737"/>
                <a:gd name="T68" fmla="*/ 567 w 793"/>
                <a:gd name="T69" fmla="*/ 227 h 737"/>
                <a:gd name="T70" fmla="*/ 510 w 793"/>
                <a:gd name="T71" fmla="*/ 227 h 737"/>
                <a:gd name="T72" fmla="*/ 510 w 793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3" h="737">
                  <a:moveTo>
                    <a:pt x="510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A42E292D-515B-47F1-90E7-7B345C51D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396 h 567"/>
                <a:gd name="T2" fmla="*/ 624 w 624"/>
                <a:gd name="T3" fmla="*/ 453 h 567"/>
                <a:gd name="T4" fmla="*/ 511 w 624"/>
                <a:gd name="T5" fmla="*/ 453 h 567"/>
                <a:gd name="T6" fmla="*/ 511 w 624"/>
                <a:gd name="T7" fmla="*/ 510 h 567"/>
                <a:gd name="T8" fmla="*/ 397 w 624"/>
                <a:gd name="T9" fmla="*/ 510 h 567"/>
                <a:gd name="T10" fmla="*/ 397 w 624"/>
                <a:gd name="T11" fmla="*/ 567 h 567"/>
                <a:gd name="T12" fmla="*/ 284 w 624"/>
                <a:gd name="T13" fmla="*/ 567 h 567"/>
                <a:gd name="T14" fmla="*/ 284 w 624"/>
                <a:gd name="T15" fmla="*/ 510 h 567"/>
                <a:gd name="T16" fmla="*/ 0 w 624"/>
                <a:gd name="T17" fmla="*/ 510 h 567"/>
                <a:gd name="T18" fmla="*/ 0 w 624"/>
                <a:gd name="T19" fmla="*/ 453 h 567"/>
                <a:gd name="T20" fmla="*/ 114 w 624"/>
                <a:gd name="T21" fmla="*/ 453 h 567"/>
                <a:gd name="T22" fmla="*/ 114 w 624"/>
                <a:gd name="T23" fmla="*/ 396 h 567"/>
                <a:gd name="T24" fmla="*/ 170 w 624"/>
                <a:gd name="T25" fmla="*/ 396 h 567"/>
                <a:gd name="T26" fmla="*/ 170 w 624"/>
                <a:gd name="T27" fmla="*/ 283 h 567"/>
                <a:gd name="T28" fmla="*/ 227 w 624"/>
                <a:gd name="T29" fmla="*/ 283 h 567"/>
                <a:gd name="T30" fmla="*/ 227 w 624"/>
                <a:gd name="T31" fmla="*/ 226 h 567"/>
                <a:gd name="T32" fmla="*/ 284 w 624"/>
                <a:gd name="T33" fmla="*/ 226 h 567"/>
                <a:gd name="T34" fmla="*/ 284 w 624"/>
                <a:gd name="T35" fmla="*/ 0 h 567"/>
                <a:gd name="T36" fmla="*/ 397 w 624"/>
                <a:gd name="T37" fmla="*/ 0 h 567"/>
                <a:gd name="T38" fmla="*/ 397 w 624"/>
                <a:gd name="T39" fmla="*/ 56 h 567"/>
                <a:gd name="T40" fmla="*/ 454 w 624"/>
                <a:gd name="T41" fmla="*/ 56 h 567"/>
                <a:gd name="T42" fmla="*/ 454 w 624"/>
                <a:gd name="T43" fmla="*/ 113 h 567"/>
                <a:gd name="T44" fmla="*/ 511 w 624"/>
                <a:gd name="T45" fmla="*/ 113 h 567"/>
                <a:gd name="T46" fmla="*/ 511 w 624"/>
                <a:gd name="T47" fmla="*/ 283 h 567"/>
                <a:gd name="T48" fmla="*/ 567 w 624"/>
                <a:gd name="T49" fmla="*/ 283 h 567"/>
                <a:gd name="T50" fmla="*/ 567 w 624"/>
                <a:gd name="T51" fmla="*/ 396 h 567"/>
                <a:gd name="T52" fmla="*/ 624 w 624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396"/>
                  </a:moveTo>
                  <a:lnTo>
                    <a:pt x="62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624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9B1D3840-3668-4650-805C-315DB8C3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573"/>
              <a:ext cx="793" cy="964"/>
            </a:xfrm>
            <a:custGeom>
              <a:avLst/>
              <a:gdLst>
                <a:gd name="T0" fmla="*/ 453 w 793"/>
                <a:gd name="T1" fmla="*/ 964 h 964"/>
                <a:gd name="T2" fmla="*/ 453 w 793"/>
                <a:gd name="T3" fmla="*/ 907 h 964"/>
                <a:gd name="T4" fmla="*/ 283 w 793"/>
                <a:gd name="T5" fmla="*/ 907 h 964"/>
                <a:gd name="T6" fmla="*/ 283 w 793"/>
                <a:gd name="T7" fmla="*/ 794 h 964"/>
                <a:gd name="T8" fmla="*/ 226 w 793"/>
                <a:gd name="T9" fmla="*/ 794 h 964"/>
                <a:gd name="T10" fmla="*/ 226 w 793"/>
                <a:gd name="T11" fmla="*/ 737 h 964"/>
                <a:gd name="T12" fmla="*/ 170 w 793"/>
                <a:gd name="T13" fmla="*/ 737 h 964"/>
                <a:gd name="T14" fmla="*/ 170 w 793"/>
                <a:gd name="T15" fmla="*/ 681 h 964"/>
                <a:gd name="T16" fmla="*/ 56 w 793"/>
                <a:gd name="T17" fmla="*/ 681 h 964"/>
                <a:gd name="T18" fmla="*/ 56 w 793"/>
                <a:gd name="T19" fmla="*/ 624 h 964"/>
                <a:gd name="T20" fmla="*/ 0 w 793"/>
                <a:gd name="T21" fmla="*/ 624 h 964"/>
                <a:gd name="T22" fmla="*/ 0 w 793"/>
                <a:gd name="T23" fmla="*/ 567 h 964"/>
                <a:gd name="T24" fmla="*/ 56 w 793"/>
                <a:gd name="T25" fmla="*/ 567 h 964"/>
                <a:gd name="T26" fmla="*/ 56 w 793"/>
                <a:gd name="T27" fmla="*/ 511 h 964"/>
                <a:gd name="T28" fmla="*/ 113 w 793"/>
                <a:gd name="T29" fmla="*/ 511 h 964"/>
                <a:gd name="T30" fmla="*/ 113 w 793"/>
                <a:gd name="T31" fmla="*/ 397 h 964"/>
                <a:gd name="T32" fmla="*/ 56 w 793"/>
                <a:gd name="T33" fmla="*/ 397 h 964"/>
                <a:gd name="T34" fmla="*/ 56 w 793"/>
                <a:gd name="T35" fmla="*/ 284 h 964"/>
                <a:gd name="T36" fmla="*/ 0 w 793"/>
                <a:gd name="T37" fmla="*/ 284 h 964"/>
                <a:gd name="T38" fmla="*/ 0 w 793"/>
                <a:gd name="T39" fmla="*/ 170 h 964"/>
                <a:gd name="T40" fmla="*/ 283 w 793"/>
                <a:gd name="T41" fmla="*/ 170 h 964"/>
                <a:gd name="T42" fmla="*/ 283 w 793"/>
                <a:gd name="T43" fmla="*/ 114 h 964"/>
                <a:gd name="T44" fmla="*/ 340 w 793"/>
                <a:gd name="T45" fmla="*/ 114 h 964"/>
                <a:gd name="T46" fmla="*/ 340 w 793"/>
                <a:gd name="T47" fmla="*/ 0 h 964"/>
                <a:gd name="T48" fmla="*/ 453 w 793"/>
                <a:gd name="T49" fmla="*/ 0 h 964"/>
                <a:gd name="T50" fmla="*/ 453 w 793"/>
                <a:gd name="T51" fmla="*/ 114 h 964"/>
                <a:gd name="T52" fmla="*/ 567 w 793"/>
                <a:gd name="T53" fmla="*/ 114 h 964"/>
                <a:gd name="T54" fmla="*/ 567 w 793"/>
                <a:gd name="T55" fmla="*/ 227 h 964"/>
                <a:gd name="T56" fmla="*/ 623 w 793"/>
                <a:gd name="T57" fmla="*/ 227 h 964"/>
                <a:gd name="T58" fmla="*/ 623 w 793"/>
                <a:gd name="T59" fmla="*/ 284 h 964"/>
                <a:gd name="T60" fmla="*/ 737 w 793"/>
                <a:gd name="T61" fmla="*/ 284 h 964"/>
                <a:gd name="T62" fmla="*/ 737 w 793"/>
                <a:gd name="T63" fmla="*/ 340 h 964"/>
                <a:gd name="T64" fmla="*/ 793 w 793"/>
                <a:gd name="T65" fmla="*/ 340 h 964"/>
                <a:gd name="T66" fmla="*/ 793 w 793"/>
                <a:gd name="T67" fmla="*/ 397 h 964"/>
                <a:gd name="T68" fmla="*/ 737 w 793"/>
                <a:gd name="T69" fmla="*/ 397 h 964"/>
                <a:gd name="T70" fmla="*/ 737 w 793"/>
                <a:gd name="T71" fmla="*/ 737 h 964"/>
                <a:gd name="T72" fmla="*/ 680 w 793"/>
                <a:gd name="T73" fmla="*/ 737 h 964"/>
                <a:gd name="T74" fmla="*/ 680 w 793"/>
                <a:gd name="T75" fmla="*/ 794 h 964"/>
                <a:gd name="T76" fmla="*/ 623 w 793"/>
                <a:gd name="T77" fmla="*/ 794 h 964"/>
                <a:gd name="T78" fmla="*/ 623 w 793"/>
                <a:gd name="T79" fmla="*/ 907 h 964"/>
                <a:gd name="T80" fmla="*/ 567 w 793"/>
                <a:gd name="T81" fmla="*/ 907 h 964"/>
                <a:gd name="T82" fmla="*/ 567 w 793"/>
                <a:gd name="T83" fmla="*/ 964 h 964"/>
                <a:gd name="T84" fmla="*/ 453 w 793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964">
                  <a:moveTo>
                    <a:pt x="453" y="964"/>
                  </a:moveTo>
                  <a:lnTo>
                    <a:pt x="453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453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Freeform 48">
              <a:extLst>
                <a:ext uri="{FF2B5EF4-FFF2-40B4-BE49-F238E27FC236}">
                  <a16:creationId xmlns:a16="http://schemas.microsoft.com/office/drawing/2014/main" id="{6F242294-FD2C-45E1-9246-EF328E7DD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991"/>
              <a:ext cx="964" cy="1020"/>
            </a:xfrm>
            <a:custGeom>
              <a:avLst/>
              <a:gdLst>
                <a:gd name="T0" fmla="*/ 170 w 964"/>
                <a:gd name="T1" fmla="*/ 964 h 1020"/>
                <a:gd name="T2" fmla="*/ 170 w 964"/>
                <a:gd name="T3" fmla="*/ 850 h 1020"/>
                <a:gd name="T4" fmla="*/ 113 w 964"/>
                <a:gd name="T5" fmla="*/ 850 h 1020"/>
                <a:gd name="T6" fmla="*/ 113 w 964"/>
                <a:gd name="T7" fmla="*/ 794 h 1020"/>
                <a:gd name="T8" fmla="*/ 57 w 964"/>
                <a:gd name="T9" fmla="*/ 794 h 1020"/>
                <a:gd name="T10" fmla="*/ 57 w 964"/>
                <a:gd name="T11" fmla="*/ 623 h 1020"/>
                <a:gd name="T12" fmla="*/ 0 w 964"/>
                <a:gd name="T13" fmla="*/ 623 h 1020"/>
                <a:gd name="T14" fmla="*/ 0 w 964"/>
                <a:gd name="T15" fmla="*/ 567 h 1020"/>
                <a:gd name="T16" fmla="*/ 113 w 964"/>
                <a:gd name="T17" fmla="*/ 567 h 1020"/>
                <a:gd name="T18" fmla="*/ 113 w 964"/>
                <a:gd name="T19" fmla="*/ 340 h 1020"/>
                <a:gd name="T20" fmla="*/ 57 w 964"/>
                <a:gd name="T21" fmla="*/ 340 h 1020"/>
                <a:gd name="T22" fmla="*/ 57 w 964"/>
                <a:gd name="T23" fmla="*/ 0 h 1020"/>
                <a:gd name="T24" fmla="*/ 170 w 964"/>
                <a:gd name="T25" fmla="*/ 0 h 1020"/>
                <a:gd name="T26" fmla="*/ 170 w 964"/>
                <a:gd name="T27" fmla="*/ 113 h 1020"/>
                <a:gd name="T28" fmla="*/ 397 w 964"/>
                <a:gd name="T29" fmla="*/ 113 h 1020"/>
                <a:gd name="T30" fmla="*/ 397 w 964"/>
                <a:gd name="T31" fmla="*/ 170 h 1020"/>
                <a:gd name="T32" fmla="*/ 340 w 964"/>
                <a:gd name="T33" fmla="*/ 170 h 1020"/>
                <a:gd name="T34" fmla="*/ 340 w 964"/>
                <a:gd name="T35" fmla="*/ 227 h 1020"/>
                <a:gd name="T36" fmla="*/ 454 w 964"/>
                <a:gd name="T37" fmla="*/ 227 h 1020"/>
                <a:gd name="T38" fmla="*/ 454 w 964"/>
                <a:gd name="T39" fmla="*/ 397 h 1020"/>
                <a:gd name="T40" fmla="*/ 510 w 964"/>
                <a:gd name="T41" fmla="*/ 397 h 1020"/>
                <a:gd name="T42" fmla="*/ 510 w 964"/>
                <a:gd name="T43" fmla="*/ 567 h 1020"/>
                <a:gd name="T44" fmla="*/ 567 w 964"/>
                <a:gd name="T45" fmla="*/ 567 h 1020"/>
                <a:gd name="T46" fmla="*/ 567 w 964"/>
                <a:gd name="T47" fmla="*/ 623 h 1020"/>
                <a:gd name="T48" fmla="*/ 624 w 964"/>
                <a:gd name="T49" fmla="*/ 623 h 1020"/>
                <a:gd name="T50" fmla="*/ 624 w 964"/>
                <a:gd name="T51" fmla="*/ 567 h 1020"/>
                <a:gd name="T52" fmla="*/ 737 w 964"/>
                <a:gd name="T53" fmla="*/ 567 h 1020"/>
                <a:gd name="T54" fmla="*/ 737 w 964"/>
                <a:gd name="T55" fmla="*/ 680 h 1020"/>
                <a:gd name="T56" fmla="*/ 964 w 964"/>
                <a:gd name="T57" fmla="*/ 680 h 1020"/>
                <a:gd name="T58" fmla="*/ 964 w 964"/>
                <a:gd name="T59" fmla="*/ 737 h 1020"/>
                <a:gd name="T60" fmla="*/ 794 w 964"/>
                <a:gd name="T61" fmla="*/ 737 h 1020"/>
                <a:gd name="T62" fmla="*/ 794 w 964"/>
                <a:gd name="T63" fmla="*/ 794 h 1020"/>
                <a:gd name="T64" fmla="*/ 567 w 964"/>
                <a:gd name="T65" fmla="*/ 794 h 1020"/>
                <a:gd name="T66" fmla="*/ 567 w 964"/>
                <a:gd name="T67" fmla="*/ 737 h 1020"/>
                <a:gd name="T68" fmla="*/ 510 w 964"/>
                <a:gd name="T69" fmla="*/ 737 h 1020"/>
                <a:gd name="T70" fmla="*/ 510 w 964"/>
                <a:gd name="T71" fmla="*/ 1020 h 1020"/>
                <a:gd name="T72" fmla="*/ 227 w 964"/>
                <a:gd name="T73" fmla="*/ 1020 h 1020"/>
                <a:gd name="T74" fmla="*/ 227 w 964"/>
                <a:gd name="T75" fmla="*/ 964 h 1020"/>
                <a:gd name="T76" fmla="*/ 170 w 964"/>
                <a:gd name="T77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020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Freeform 49">
              <a:extLst>
                <a:ext uri="{FF2B5EF4-FFF2-40B4-BE49-F238E27FC236}">
                  <a16:creationId xmlns:a16="http://schemas.microsoft.com/office/drawing/2014/main" id="{2A257D50-5A72-4DE6-9706-1E0F7C522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2955"/>
              <a:ext cx="454" cy="567"/>
            </a:xfrm>
            <a:custGeom>
              <a:avLst/>
              <a:gdLst>
                <a:gd name="T0" fmla="*/ 397 w 454"/>
                <a:gd name="T1" fmla="*/ 567 h 567"/>
                <a:gd name="T2" fmla="*/ 397 w 454"/>
                <a:gd name="T3" fmla="*/ 510 h 567"/>
                <a:gd name="T4" fmla="*/ 454 w 454"/>
                <a:gd name="T5" fmla="*/ 510 h 567"/>
                <a:gd name="T6" fmla="*/ 454 w 454"/>
                <a:gd name="T7" fmla="*/ 397 h 567"/>
                <a:gd name="T8" fmla="*/ 454 w 454"/>
                <a:gd name="T9" fmla="*/ 340 h 567"/>
                <a:gd name="T10" fmla="*/ 397 w 454"/>
                <a:gd name="T11" fmla="*/ 340 h 567"/>
                <a:gd name="T12" fmla="*/ 397 w 454"/>
                <a:gd name="T13" fmla="*/ 283 h 567"/>
                <a:gd name="T14" fmla="*/ 341 w 454"/>
                <a:gd name="T15" fmla="*/ 283 h 567"/>
                <a:gd name="T16" fmla="*/ 341 w 454"/>
                <a:gd name="T17" fmla="*/ 397 h 567"/>
                <a:gd name="T18" fmla="*/ 284 w 454"/>
                <a:gd name="T19" fmla="*/ 397 h 567"/>
                <a:gd name="T20" fmla="*/ 284 w 454"/>
                <a:gd name="T21" fmla="*/ 340 h 567"/>
                <a:gd name="T22" fmla="*/ 227 w 454"/>
                <a:gd name="T23" fmla="*/ 340 h 567"/>
                <a:gd name="T24" fmla="*/ 227 w 454"/>
                <a:gd name="T25" fmla="*/ 283 h 567"/>
                <a:gd name="T26" fmla="*/ 171 w 454"/>
                <a:gd name="T27" fmla="*/ 283 h 567"/>
                <a:gd name="T28" fmla="*/ 171 w 454"/>
                <a:gd name="T29" fmla="*/ 226 h 567"/>
                <a:gd name="T30" fmla="*/ 227 w 454"/>
                <a:gd name="T31" fmla="*/ 226 h 567"/>
                <a:gd name="T32" fmla="*/ 227 w 454"/>
                <a:gd name="T33" fmla="*/ 56 h 567"/>
                <a:gd name="T34" fmla="*/ 114 w 454"/>
                <a:gd name="T35" fmla="*/ 56 h 567"/>
                <a:gd name="T36" fmla="*/ 114 w 454"/>
                <a:gd name="T37" fmla="*/ 0 h 567"/>
                <a:gd name="T38" fmla="*/ 57 w 454"/>
                <a:gd name="T39" fmla="*/ 0 h 567"/>
                <a:gd name="T40" fmla="*/ 57 w 454"/>
                <a:gd name="T41" fmla="*/ 170 h 567"/>
                <a:gd name="T42" fmla="*/ 0 w 454"/>
                <a:gd name="T43" fmla="*/ 170 h 567"/>
                <a:gd name="T44" fmla="*/ 0 w 454"/>
                <a:gd name="T45" fmla="*/ 283 h 567"/>
                <a:gd name="T46" fmla="*/ 57 w 454"/>
                <a:gd name="T47" fmla="*/ 283 h 567"/>
                <a:gd name="T48" fmla="*/ 57 w 454"/>
                <a:gd name="T49" fmla="*/ 340 h 567"/>
                <a:gd name="T50" fmla="*/ 114 w 454"/>
                <a:gd name="T51" fmla="*/ 340 h 567"/>
                <a:gd name="T52" fmla="*/ 171 w 454"/>
                <a:gd name="T53" fmla="*/ 340 h 567"/>
                <a:gd name="T54" fmla="*/ 171 w 454"/>
                <a:gd name="T55" fmla="*/ 453 h 567"/>
                <a:gd name="T56" fmla="*/ 227 w 454"/>
                <a:gd name="T57" fmla="*/ 453 h 567"/>
                <a:gd name="T58" fmla="*/ 227 w 454"/>
                <a:gd name="T59" fmla="*/ 567 h 567"/>
                <a:gd name="T60" fmla="*/ 397 w 454"/>
                <a:gd name="T6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567">
                  <a:moveTo>
                    <a:pt x="397" y="567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9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50">
              <a:extLst>
                <a:ext uri="{FF2B5EF4-FFF2-40B4-BE49-F238E27FC236}">
                  <a16:creationId xmlns:a16="http://schemas.microsoft.com/office/drawing/2014/main" id="{15D1DB6C-17AF-47C8-B720-9B553CC67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" y="2671"/>
              <a:ext cx="793" cy="681"/>
            </a:xfrm>
            <a:custGeom>
              <a:avLst/>
              <a:gdLst>
                <a:gd name="T0" fmla="*/ 283 w 793"/>
                <a:gd name="T1" fmla="*/ 681 h 681"/>
                <a:gd name="T2" fmla="*/ 283 w 793"/>
                <a:gd name="T3" fmla="*/ 624 h 681"/>
                <a:gd name="T4" fmla="*/ 226 w 793"/>
                <a:gd name="T5" fmla="*/ 624 h 681"/>
                <a:gd name="T6" fmla="*/ 226 w 793"/>
                <a:gd name="T7" fmla="*/ 567 h 681"/>
                <a:gd name="T8" fmla="*/ 170 w 793"/>
                <a:gd name="T9" fmla="*/ 567 h 681"/>
                <a:gd name="T10" fmla="*/ 170 w 793"/>
                <a:gd name="T11" fmla="*/ 681 h 681"/>
                <a:gd name="T12" fmla="*/ 113 w 793"/>
                <a:gd name="T13" fmla="*/ 681 h 681"/>
                <a:gd name="T14" fmla="*/ 113 w 793"/>
                <a:gd name="T15" fmla="*/ 624 h 681"/>
                <a:gd name="T16" fmla="*/ 56 w 793"/>
                <a:gd name="T17" fmla="*/ 624 h 681"/>
                <a:gd name="T18" fmla="*/ 56 w 793"/>
                <a:gd name="T19" fmla="*/ 567 h 681"/>
                <a:gd name="T20" fmla="*/ 0 w 793"/>
                <a:gd name="T21" fmla="*/ 567 h 681"/>
                <a:gd name="T22" fmla="*/ 0 w 793"/>
                <a:gd name="T23" fmla="*/ 510 h 681"/>
                <a:gd name="T24" fmla="*/ 56 w 793"/>
                <a:gd name="T25" fmla="*/ 510 h 681"/>
                <a:gd name="T26" fmla="*/ 56 w 793"/>
                <a:gd name="T27" fmla="*/ 340 h 681"/>
                <a:gd name="T28" fmla="*/ 226 w 793"/>
                <a:gd name="T29" fmla="*/ 340 h 681"/>
                <a:gd name="T30" fmla="*/ 226 w 793"/>
                <a:gd name="T31" fmla="*/ 57 h 681"/>
                <a:gd name="T32" fmla="*/ 283 w 793"/>
                <a:gd name="T33" fmla="*/ 57 h 681"/>
                <a:gd name="T34" fmla="*/ 283 w 793"/>
                <a:gd name="T35" fmla="*/ 114 h 681"/>
                <a:gd name="T36" fmla="*/ 510 w 793"/>
                <a:gd name="T37" fmla="*/ 114 h 681"/>
                <a:gd name="T38" fmla="*/ 510 w 793"/>
                <a:gd name="T39" fmla="*/ 57 h 681"/>
                <a:gd name="T40" fmla="*/ 680 w 793"/>
                <a:gd name="T41" fmla="*/ 57 h 681"/>
                <a:gd name="T42" fmla="*/ 680 w 793"/>
                <a:gd name="T43" fmla="*/ 0 h 681"/>
                <a:gd name="T44" fmla="*/ 737 w 793"/>
                <a:gd name="T45" fmla="*/ 0 h 681"/>
                <a:gd name="T46" fmla="*/ 737 w 793"/>
                <a:gd name="T47" fmla="*/ 114 h 681"/>
                <a:gd name="T48" fmla="*/ 793 w 793"/>
                <a:gd name="T49" fmla="*/ 114 h 681"/>
                <a:gd name="T50" fmla="*/ 793 w 793"/>
                <a:gd name="T51" fmla="*/ 227 h 681"/>
                <a:gd name="T52" fmla="*/ 737 w 793"/>
                <a:gd name="T53" fmla="*/ 227 h 681"/>
                <a:gd name="T54" fmla="*/ 737 w 793"/>
                <a:gd name="T55" fmla="*/ 340 h 681"/>
                <a:gd name="T56" fmla="*/ 793 w 793"/>
                <a:gd name="T57" fmla="*/ 340 h 681"/>
                <a:gd name="T58" fmla="*/ 793 w 793"/>
                <a:gd name="T59" fmla="*/ 454 h 681"/>
                <a:gd name="T60" fmla="*/ 680 w 793"/>
                <a:gd name="T61" fmla="*/ 454 h 681"/>
                <a:gd name="T62" fmla="*/ 680 w 793"/>
                <a:gd name="T63" fmla="*/ 624 h 681"/>
                <a:gd name="T64" fmla="*/ 567 w 793"/>
                <a:gd name="T65" fmla="*/ 624 h 681"/>
                <a:gd name="T66" fmla="*/ 510 w 793"/>
                <a:gd name="T67" fmla="*/ 624 h 681"/>
                <a:gd name="T68" fmla="*/ 510 w 793"/>
                <a:gd name="T69" fmla="*/ 567 h 681"/>
                <a:gd name="T70" fmla="*/ 453 w 793"/>
                <a:gd name="T71" fmla="*/ 567 h 681"/>
                <a:gd name="T72" fmla="*/ 453 w 793"/>
                <a:gd name="T73" fmla="*/ 681 h 681"/>
                <a:gd name="T74" fmla="*/ 283 w 793"/>
                <a:gd name="T7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681">
                  <a:moveTo>
                    <a:pt x="283" y="681"/>
                  </a:move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83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51">
              <a:extLst>
                <a:ext uri="{FF2B5EF4-FFF2-40B4-BE49-F238E27FC236}">
                  <a16:creationId xmlns:a16="http://schemas.microsoft.com/office/drawing/2014/main" id="{80EFFE8E-5747-49AA-BA98-BE08CEAD0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218"/>
              <a:ext cx="737" cy="1701"/>
            </a:xfrm>
            <a:custGeom>
              <a:avLst/>
              <a:gdLst>
                <a:gd name="T0" fmla="*/ 510 w 737"/>
                <a:gd name="T1" fmla="*/ 1701 h 1701"/>
                <a:gd name="T2" fmla="*/ 454 w 737"/>
                <a:gd name="T3" fmla="*/ 1644 h 1701"/>
                <a:gd name="T4" fmla="*/ 340 w 737"/>
                <a:gd name="T5" fmla="*/ 1587 h 1701"/>
                <a:gd name="T6" fmla="*/ 397 w 737"/>
                <a:gd name="T7" fmla="*/ 1474 h 1701"/>
                <a:gd name="T8" fmla="*/ 340 w 737"/>
                <a:gd name="T9" fmla="*/ 1247 h 1701"/>
                <a:gd name="T10" fmla="*/ 284 w 737"/>
                <a:gd name="T11" fmla="*/ 1190 h 1701"/>
                <a:gd name="T12" fmla="*/ 227 w 737"/>
                <a:gd name="T13" fmla="*/ 1077 h 1701"/>
                <a:gd name="T14" fmla="*/ 170 w 737"/>
                <a:gd name="T15" fmla="*/ 1020 h 1701"/>
                <a:gd name="T16" fmla="*/ 170 w 737"/>
                <a:gd name="T17" fmla="*/ 793 h 1701"/>
                <a:gd name="T18" fmla="*/ 113 w 737"/>
                <a:gd name="T19" fmla="*/ 737 h 1701"/>
                <a:gd name="T20" fmla="*/ 57 w 737"/>
                <a:gd name="T21" fmla="*/ 680 h 1701"/>
                <a:gd name="T22" fmla="*/ 0 w 737"/>
                <a:gd name="T23" fmla="*/ 623 h 1701"/>
                <a:gd name="T24" fmla="*/ 57 w 737"/>
                <a:gd name="T25" fmla="*/ 567 h 1701"/>
                <a:gd name="T26" fmla="*/ 113 w 737"/>
                <a:gd name="T27" fmla="*/ 453 h 1701"/>
                <a:gd name="T28" fmla="*/ 284 w 737"/>
                <a:gd name="T29" fmla="*/ 396 h 1701"/>
                <a:gd name="T30" fmla="*/ 227 w 737"/>
                <a:gd name="T31" fmla="*/ 340 h 1701"/>
                <a:gd name="T32" fmla="*/ 170 w 737"/>
                <a:gd name="T33" fmla="*/ 226 h 1701"/>
                <a:gd name="T34" fmla="*/ 113 w 737"/>
                <a:gd name="T35" fmla="*/ 56 h 1701"/>
                <a:gd name="T36" fmla="*/ 284 w 737"/>
                <a:gd name="T37" fmla="*/ 113 h 1701"/>
                <a:gd name="T38" fmla="*/ 397 w 737"/>
                <a:gd name="T39" fmla="*/ 0 h 1701"/>
                <a:gd name="T40" fmla="*/ 624 w 737"/>
                <a:gd name="T41" fmla="*/ 113 h 1701"/>
                <a:gd name="T42" fmla="*/ 567 w 737"/>
                <a:gd name="T43" fmla="*/ 226 h 1701"/>
                <a:gd name="T44" fmla="*/ 681 w 737"/>
                <a:gd name="T45" fmla="*/ 283 h 1701"/>
                <a:gd name="T46" fmla="*/ 737 w 737"/>
                <a:gd name="T47" fmla="*/ 396 h 1701"/>
                <a:gd name="T48" fmla="*/ 681 w 737"/>
                <a:gd name="T49" fmla="*/ 453 h 1701"/>
                <a:gd name="T50" fmla="*/ 624 w 737"/>
                <a:gd name="T51" fmla="*/ 510 h 1701"/>
                <a:gd name="T52" fmla="*/ 567 w 737"/>
                <a:gd name="T53" fmla="*/ 793 h 1701"/>
                <a:gd name="T54" fmla="*/ 510 w 737"/>
                <a:gd name="T55" fmla="*/ 850 h 1701"/>
                <a:gd name="T56" fmla="*/ 454 w 737"/>
                <a:gd name="T57" fmla="*/ 963 h 1701"/>
                <a:gd name="T58" fmla="*/ 397 w 737"/>
                <a:gd name="T59" fmla="*/ 1020 h 1701"/>
                <a:gd name="T60" fmla="*/ 454 w 737"/>
                <a:gd name="T61" fmla="*/ 1077 h 1701"/>
                <a:gd name="T62" fmla="*/ 397 w 737"/>
                <a:gd name="T63" fmla="*/ 1134 h 1701"/>
                <a:gd name="T64" fmla="*/ 454 w 737"/>
                <a:gd name="T65" fmla="*/ 1304 h 1701"/>
                <a:gd name="T66" fmla="*/ 567 w 737"/>
                <a:gd name="T67" fmla="*/ 1360 h 1701"/>
                <a:gd name="T68" fmla="*/ 510 w 737"/>
                <a:gd name="T69" fmla="*/ 1474 h 1701"/>
                <a:gd name="T70" fmla="*/ 567 w 737"/>
                <a:gd name="T71" fmla="*/ 1587 h 1701"/>
                <a:gd name="T72" fmla="*/ 624 w 73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1701">
                  <a:moveTo>
                    <a:pt x="624" y="1701"/>
                  </a:moveTo>
                  <a:lnTo>
                    <a:pt x="510" y="1701"/>
                  </a:lnTo>
                  <a:lnTo>
                    <a:pt x="510" y="1644"/>
                  </a:lnTo>
                  <a:lnTo>
                    <a:pt x="454" y="164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397" y="147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304"/>
                  </a:lnTo>
                  <a:lnTo>
                    <a:pt x="567" y="1304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624" y="1587"/>
                  </a:lnTo>
                  <a:lnTo>
                    <a:pt x="624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Freeform 52">
              <a:extLst>
                <a:ext uri="{FF2B5EF4-FFF2-40B4-BE49-F238E27FC236}">
                  <a16:creationId xmlns:a16="http://schemas.microsoft.com/office/drawing/2014/main" id="{2E1513DC-6739-422A-BAFF-3F0D14D56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862"/>
              <a:ext cx="510" cy="510"/>
            </a:xfrm>
            <a:custGeom>
              <a:avLst/>
              <a:gdLst>
                <a:gd name="T0" fmla="*/ 227 w 510"/>
                <a:gd name="T1" fmla="*/ 0 h 510"/>
                <a:gd name="T2" fmla="*/ 284 w 510"/>
                <a:gd name="T3" fmla="*/ 0 h 510"/>
                <a:gd name="T4" fmla="*/ 284 w 510"/>
                <a:gd name="T5" fmla="*/ 57 h 510"/>
                <a:gd name="T6" fmla="*/ 340 w 510"/>
                <a:gd name="T7" fmla="*/ 57 h 510"/>
                <a:gd name="T8" fmla="*/ 340 w 510"/>
                <a:gd name="T9" fmla="*/ 113 h 510"/>
                <a:gd name="T10" fmla="*/ 510 w 510"/>
                <a:gd name="T11" fmla="*/ 113 h 510"/>
                <a:gd name="T12" fmla="*/ 510 w 510"/>
                <a:gd name="T13" fmla="*/ 227 h 510"/>
                <a:gd name="T14" fmla="*/ 454 w 510"/>
                <a:gd name="T15" fmla="*/ 227 h 510"/>
                <a:gd name="T16" fmla="*/ 454 w 510"/>
                <a:gd name="T17" fmla="*/ 340 h 510"/>
                <a:gd name="T18" fmla="*/ 397 w 510"/>
                <a:gd name="T19" fmla="*/ 340 h 510"/>
                <a:gd name="T20" fmla="*/ 397 w 510"/>
                <a:gd name="T21" fmla="*/ 454 h 510"/>
                <a:gd name="T22" fmla="*/ 284 w 510"/>
                <a:gd name="T23" fmla="*/ 454 h 510"/>
                <a:gd name="T24" fmla="*/ 284 w 510"/>
                <a:gd name="T25" fmla="*/ 510 h 510"/>
                <a:gd name="T26" fmla="*/ 0 w 510"/>
                <a:gd name="T27" fmla="*/ 510 h 510"/>
                <a:gd name="T28" fmla="*/ 0 w 510"/>
                <a:gd name="T29" fmla="*/ 340 h 510"/>
                <a:gd name="T30" fmla="*/ 57 w 510"/>
                <a:gd name="T31" fmla="*/ 340 h 510"/>
                <a:gd name="T32" fmla="*/ 57 w 510"/>
                <a:gd name="T33" fmla="*/ 227 h 510"/>
                <a:gd name="T34" fmla="*/ 113 w 510"/>
                <a:gd name="T35" fmla="*/ 227 h 510"/>
                <a:gd name="T36" fmla="*/ 113 w 510"/>
                <a:gd name="T37" fmla="*/ 57 h 510"/>
                <a:gd name="T38" fmla="*/ 227 w 510"/>
                <a:gd name="T39" fmla="*/ 57 h 510"/>
                <a:gd name="T40" fmla="*/ 227 w 51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510">
                  <a:moveTo>
                    <a:pt x="22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111108B3-463D-409A-8AA8-19A62967E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38"/>
              <a:ext cx="737" cy="964"/>
            </a:xfrm>
            <a:custGeom>
              <a:avLst/>
              <a:gdLst>
                <a:gd name="T0" fmla="*/ 454 w 737"/>
                <a:gd name="T1" fmla="*/ 0 h 964"/>
                <a:gd name="T2" fmla="*/ 340 w 737"/>
                <a:gd name="T3" fmla="*/ 0 h 964"/>
                <a:gd name="T4" fmla="*/ 340 w 737"/>
                <a:gd name="T5" fmla="*/ 114 h 964"/>
                <a:gd name="T6" fmla="*/ 284 w 737"/>
                <a:gd name="T7" fmla="*/ 114 h 964"/>
                <a:gd name="T8" fmla="*/ 284 w 737"/>
                <a:gd name="T9" fmla="*/ 170 h 964"/>
                <a:gd name="T10" fmla="*/ 227 w 737"/>
                <a:gd name="T11" fmla="*/ 170 h 964"/>
                <a:gd name="T12" fmla="*/ 227 w 737"/>
                <a:gd name="T13" fmla="*/ 227 h 964"/>
                <a:gd name="T14" fmla="*/ 170 w 737"/>
                <a:gd name="T15" fmla="*/ 227 h 964"/>
                <a:gd name="T16" fmla="*/ 170 w 737"/>
                <a:gd name="T17" fmla="*/ 284 h 964"/>
                <a:gd name="T18" fmla="*/ 57 w 737"/>
                <a:gd name="T19" fmla="*/ 284 h 964"/>
                <a:gd name="T20" fmla="*/ 57 w 737"/>
                <a:gd name="T21" fmla="*/ 454 h 964"/>
                <a:gd name="T22" fmla="*/ 57 w 737"/>
                <a:gd name="T23" fmla="*/ 510 h 964"/>
                <a:gd name="T24" fmla="*/ 0 w 737"/>
                <a:gd name="T25" fmla="*/ 510 h 964"/>
                <a:gd name="T26" fmla="*/ 0 w 737"/>
                <a:gd name="T27" fmla="*/ 567 h 964"/>
                <a:gd name="T28" fmla="*/ 57 w 737"/>
                <a:gd name="T29" fmla="*/ 567 h 964"/>
                <a:gd name="T30" fmla="*/ 57 w 737"/>
                <a:gd name="T31" fmla="*/ 624 h 964"/>
                <a:gd name="T32" fmla="*/ 170 w 737"/>
                <a:gd name="T33" fmla="*/ 624 h 964"/>
                <a:gd name="T34" fmla="*/ 170 w 737"/>
                <a:gd name="T35" fmla="*/ 851 h 964"/>
                <a:gd name="T36" fmla="*/ 511 w 737"/>
                <a:gd name="T37" fmla="*/ 851 h 964"/>
                <a:gd name="T38" fmla="*/ 511 w 737"/>
                <a:gd name="T39" fmla="*/ 907 h 964"/>
                <a:gd name="T40" fmla="*/ 567 w 737"/>
                <a:gd name="T41" fmla="*/ 907 h 964"/>
                <a:gd name="T42" fmla="*/ 567 w 737"/>
                <a:gd name="T43" fmla="*/ 964 h 964"/>
                <a:gd name="T44" fmla="*/ 681 w 737"/>
                <a:gd name="T45" fmla="*/ 964 h 964"/>
                <a:gd name="T46" fmla="*/ 681 w 737"/>
                <a:gd name="T47" fmla="*/ 851 h 964"/>
                <a:gd name="T48" fmla="*/ 737 w 737"/>
                <a:gd name="T49" fmla="*/ 851 h 964"/>
                <a:gd name="T50" fmla="*/ 737 w 737"/>
                <a:gd name="T51" fmla="*/ 624 h 964"/>
                <a:gd name="T52" fmla="*/ 681 w 737"/>
                <a:gd name="T53" fmla="*/ 624 h 964"/>
                <a:gd name="T54" fmla="*/ 681 w 737"/>
                <a:gd name="T55" fmla="*/ 567 h 964"/>
                <a:gd name="T56" fmla="*/ 567 w 737"/>
                <a:gd name="T57" fmla="*/ 567 h 964"/>
                <a:gd name="T58" fmla="*/ 567 w 737"/>
                <a:gd name="T59" fmla="*/ 454 h 964"/>
                <a:gd name="T60" fmla="*/ 624 w 737"/>
                <a:gd name="T61" fmla="*/ 454 h 964"/>
                <a:gd name="T62" fmla="*/ 624 w 737"/>
                <a:gd name="T63" fmla="*/ 227 h 964"/>
                <a:gd name="T64" fmla="*/ 567 w 737"/>
                <a:gd name="T65" fmla="*/ 227 h 964"/>
                <a:gd name="T66" fmla="*/ 567 w 737"/>
                <a:gd name="T67" fmla="*/ 170 h 964"/>
                <a:gd name="T68" fmla="*/ 511 w 737"/>
                <a:gd name="T69" fmla="*/ 170 h 964"/>
                <a:gd name="T70" fmla="*/ 511 w 737"/>
                <a:gd name="T71" fmla="*/ 57 h 964"/>
                <a:gd name="T72" fmla="*/ 454 w 737"/>
                <a:gd name="T73" fmla="*/ 57 h 964"/>
                <a:gd name="T74" fmla="*/ 454 w 737"/>
                <a:gd name="T7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96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54">
              <a:extLst>
                <a:ext uri="{FF2B5EF4-FFF2-40B4-BE49-F238E27FC236}">
                  <a16:creationId xmlns:a16="http://schemas.microsoft.com/office/drawing/2014/main" id="{6724E666-876F-43A4-AFD5-57136B08C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748"/>
              <a:ext cx="397" cy="341"/>
            </a:xfrm>
            <a:custGeom>
              <a:avLst/>
              <a:gdLst>
                <a:gd name="T0" fmla="*/ 397 w 397"/>
                <a:gd name="T1" fmla="*/ 341 h 341"/>
                <a:gd name="T2" fmla="*/ 397 w 397"/>
                <a:gd name="T3" fmla="*/ 114 h 341"/>
                <a:gd name="T4" fmla="*/ 284 w 397"/>
                <a:gd name="T5" fmla="*/ 114 h 341"/>
                <a:gd name="T6" fmla="*/ 284 w 397"/>
                <a:gd name="T7" fmla="*/ 57 h 341"/>
                <a:gd name="T8" fmla="*/ 227 w 397"/>
                <a:gd name="T9" fmla="*/ 57 h 341"/>
                <a:gd name="T10" fmla="*/ 227 w 397"/>
                <a:gd name="T11" fmla="*/ 0 h 341"/>
                <a:gd name="T12" fmla="*/ 114 w 397"/>
                <a:gd name="T13" fmla="*/ 0 h 341"/>
                <a:gd name="T14" fmla="*/ 114 w 397"/>
                <a:gd name="T15" fmla="*/ 57 h 341"/>
                <a:gd name="T16" fmla="*/ 0 w 397"/>
                <a:gd name="T17" fmla="*/ 57 h 341"/>
                <a:gd name="T18" fmla="*/ 0 w 397"/>
                <a:gd name="T19" fmla="*/ 114 h 341"/>
                <a:gd name="T20" fmla="*/ 57 w 397"/>
                <a:gd name="T21" fmla="*/ 114 h 341"/>
                <a:gd name="T22" fmla="*/ 57 w 397"/>
                <a:gd name="T23" fmla="*/ 341 h 341"/>
                <a:gd name="T24" fmla="*/ 114 w 397"/>
                <a:gd name="T25" fmla="*/ 341 h 341"/>
                <a:gd name="T26" fmla="*/ 114 w 397"/>
                <a:gd name="T27" fmla="*/ 284 h 341"/>
                <a:gd name="T28" fmla="*/ 227 w 397"/>
                <a:gd name="T29" fmla="*/ 284 h 341"/>
                <a:gd name="T30" fmla="*/ 227 w 397"/>
                <a:gd name="T31" fmla="*/ 341 h 341"/>
                <a:gd name="T32" fmla="*/ 397 w 397"/>
                <a:gd name="T3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397" y="341"/>
                  </a:move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97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55">
              <a:extLst>
                <a:ext uri="{FF2B5EF4-FFF2-40B4-BE49-F238E27FC236}">
                  <a16:creationId xmlns:a16="http://schemas.microsoft.com/office/drawing/2014/main" id="{356A3710-2B02-4378-B522-167769CCF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181"/>
              <a:ext cx="1077" cy="908"/>
            </a:xfrm>
            <a:custGeom>
              <a:avLst/>
              <a:gdLst>
                <a:gd name="T0" fmla="*/ 1077 w 1077"/>
                <a:gd name="T1" fmla="*/ 0 h 908"/>
                <a:gd name="T2" fmla="*/ 964 w 1077"/>
                <a:gd name="T3" fmla="*/ 0 h 908"/>
                <a:gd name="T4" fmla="*/ 964 w 1077"/>
                <a:gd name="T5" fmla="*/ 57 h 908"/>
                <a:gd name="T6" fmla="*/ 794 w 1077"/>
                <a:gd name="T7" fmla="*/ 57 h 908"/>
                <a:gd name="T8" fmla="*/ 794 w 1077"/>
                <a:gd name="T9" fmla="*/ 0 h 908"/>
                <a:gd name="T10" fmla="*/ 680 w 1077"/>
                <a:gd name="T11" fmla="*/ 0 h 908"/>
                <a:gd name="T12" fmla="*/ 680 w 1077"/>
                <a:gd name="T13" fmla="*/ 57 h 908"/>
                <a:gd name="T14" fmla="*/ 624 w 1077"/>
                <a:gd name="T15" fmla="*/ 57 h 908"/>
                <a:gd name="T16" fmla="*/ 624 w 1077"/>
                <a:gd name="T17" fmla="*/ 171 h 908"/>
                <a:gd name="T18" fmla="*/ 567 w 1077"/>
                <a:gd name="T19" fmla="*/ 171 h 908"/>
                <a:gd name="T20" fmla="*/ 567 w 1077"/>
                <a:gd name="T21" fmla="*/ 227 h 908"/>
                <a:gd name="T22" fmla="*/ 453 w 1077"/>
                <a:gd name="T23" fmla="*/ 227 h 908"/>
                <a:gd name="T24" fmla="*/ 453 w 1077"/>
                <a:gd name="T25" fmla="*/ 341 h 908"/>
                <a:gd name="T26" fmla="*/ 340 w 1077"/>
                <a:gd name="T27" fmla="*/ 341 h 908"/>
                <a:gd name="T28" fmla="*/ 340 w 1077"/>
                <a:gd name="T29" fmla="*/ 284 h 908"/>
                <a:gd name="T30" fmla="*/ 283 w 1077"/>
                <a:gd name="T31" fmla="*/ 284 h 908"/>
                <a:gd name="T32" fmla="*/ 283 w 1077"/>
                <a:gd name="T33" fmla="*/ 227 h 908"/>
                <a:gd name="T34" fmla="*/ 227 w 1077"/>
                <a:gd name="T35" fmla="*/ 227 h 908"/>
                <a:gd name="T36" fmla="*/ 227 w 1077"/>
                <a:gd name="T37" fmla="*/ 171 h 908"/>
                <a:gd name="T38" fmla="*/ 170 w 1077"/>
                <a:gd name="T39" fmla="*/ 171 h 908"/>
                <a:gd name="T40" fmla="*/ 170 w 1077"/>
                <a:gd name="T41" fmla="*/ 227 h 908"/>
                <a:gd name="T42" fmla="*/ 0 w 1077"/>
                <a:gd name="T43" fmla="*/ 227 h 908"/>
                <a:gd name="T44" fmla="*/ 0 w 1077"/>
                <a:gd name="T45" fmla="*/ 284 h 908"/>
                <a:gd name="T46" fmla="*/ 113 w 1077"/>
                <a:gd name="T47" fmla="*/ 284 h 908"/>
                <a:gd name="T48" fmla="*/ 113 w 1077"/>
                <a:gd name="T49" fmla="*/ 341 h 908"/>
                <a:gd name="T50" fmla="*/ 170 w 1077"/>
                <a:gd name="T51" fmla="*/ 341 h 908"/>
                <a:gd name="T52" fmla="*/ 170 w 1077"/>
                <a:gd name="T53" fmla="*/ 397 h 908"/>
                <a:gd name="T54" fmla="*/ 227 w 1077"/>
                <a:gd name="T55" fmla="*/ 397 h 908"/>
                <a:gd name="T56" fmla="*/ 227 w 1077"/>
                <a:gd name="T57" fmla="*/ 454 h 908"/>
                <a:gd name="T58" fmla="*/ 283 w 1077"/>
                <a:gd name="T59" fmla="*/ 454 h 908"/>
                <a:gd name="T60" fmla="*/ 283 w 1077"/>
                <a:gd name="T61" fmla="*/ 511 h 908"/>
                <a:gd name="T62" fmla="*/ 340 w 1077"/>
                <a:gd name="T63" fmla="*/ 511 h 908"/>
                <a:gd name="T64" fmla="*/ 340 w 1077"/>
                <a:gd name="T65" fmla="*/ 567 h 908"/>
                <a:gd name="T66" fmla="*/ 283 w 1077"/>
                <a:gd name="T67" fmla="*/ 567 h 908"/>
                <a:gd name="T68" fmla="*/ 227 w 1077"/>
                <a:gd name="T69" fmla="*/ 567 h 908"/>
                <a:gd name="T70" fmla="*/ 227 w 1077"/>
                <a:gd name="T71" fmla="*/ 624 h 908"/>
                <a:gd name="T72" fmla="*/ 283 w 1077"/>
                <a:gd name="T73" fmla="*/ 624 h 908"/>
                <a:gd name="T74" fmla="*/ 283 w 1077"/>
                <a:gd name="T75" fmla="*/ 681 h 908"/>
                <a:gd name="T76" fmla="*/ 340 w 1077"/>
                <a:gd name="T77" fmla="*/ 681 h 908"/>
                <a:gd name="T78" fmla="*/ 340 w 1077"/>
                <a:gd name="T79" fmla="*/ 624 h 908"/>
                <a:gd name="T80" fmla="*/ 397 w 1077"/>
                <a:gd name="T81" fmla="*/ 624 h 908"/>
                <a:gd name="T82" fmla="*/ 397 w 1077"/>
                <a:gd name="T83" fmla="*/ 681 h 908"/>
                <a:gd name="T84" fmla="*/ 340 w 1077"/>
                <a:gd name="T85" fmla="*/ 681 h 908"/>
                <a:gd name="T86" fmla="*/ 340 w 1077"/>
                <a:gd name="T87" fmla="*/ 908 h 908"/>
                <a:gd name="T88" fmla="*/ 510 w 1077"/>
                <a:gd name="T89" fmla="*/ 908 h 908"/>
                <a:gd name="T90" fmla="*/ 510 w 1077"/>
                <a:gd name="T91" fmla="*/ 681 h 908"/>
                <a:gd name="T92" fmla="*/ 453 w 1077"/>
                <a:gd name="T93" fmla="*/ 681 h 908"/>
                <a:gd name="T94" fmla="*/ 453 w 1077"/>
                <a:gd name="T95" fmla="*/ 624 h 908"/>
                <a:gd name="T96" fmla="*/ 567 w 1077"/>
                <a:gd name="T97" fmla="*/ 624 h 908"/>
                <a:gd name="T98" fmla="*/ 567 w 1077"/>
                <a:gd name="T99" fmla="*/ 567 h 908"/>
                <a:gd name="T100" fmla="*/ 737 w 1077"/>
                <a:gd name="T101" fmla="*/ 567 h 908"/>
                <a:gd name="T102" fmla="*/ 737 w 1077"/>
                <a:gd name="T103" fmla="*/ 341 h 908"/>
                <a:gd name="T104" fmla="*/ 850 w 1077"/>
                <a:gd name="T105" fmla="*/ 341 h 908"/>
                <a:gd name="T106" fmla="*/ 850 w 1077"/>
                <a:gd name="T107" fmla="*/ 284 h 908"/>
                <a:gd name="T108" fmla="*/ 907 w 1077"/>
                <a:gd name="T109" fmla="*/ 284 h 908"/>
                <a:gd name="T110" fmla="*/ 907 w 1077"/>
                <a:gd name="T111" fmla="*/ 227 h 908"/>
                <a:gd name="T112" fmla="*/ 964 w 1077"/>
                <a:gd name="T113" fmla="*/ 227 h 908"/>
                <a:gd name="T114" fmla="*/ 964 w 1077"/>
                <a:gd name="T115" fmla="*/ 171 h 908"/>
                <a:gd name="T116" fmla="*/ 1020 w 1077"/>
                <a:gd name="T117" fmla="*/ 171 h 908"/>
                <a:gd name="T118" fmla="*/ 1020 w 1077"/>
                <a:gd name="T119" fmla="*/ 57 h 908"/>
                <a:gd name="T120" fmla="*/ 1077 w 1077"/>
                <a:gd name="T121" fmla="*/ 57 h 908"/>
                <a:gd name="T122" fmla="*/ 1077 w 1077"/>
                <a:gd name="T12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908">
                  <a:moveTo>
                    <a:pt x="1077" y="0"/>
                  </a:move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41"/>
                  </a:lnTo>
                  <a:lnTo>
                    <a:pt x="850" y="341"/>
                  </a:lnTo>
                  <a:lnTo>
                    <a:pt x="850" y="284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BA8A8102-D3AF-43A5-B68E-880019513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7 h 964"/>
                <a:gd name="T2" fmla="*/ 0 w 511"/>
                <a:gd name="T3" fmla="*/ 737 h 964"/>
                <a:gd name="T4" fmla="*/ 57 w 511"/>
                <a:gd name="T5" fmla="*/ 737 h 964"/>
                <a:gd name="T6" fmla="*/ 57 w 511"/>
                <a:gd name="T7" fmla="*/ 340 h 964"/>
                <a:gd name="T8" fmla="*/ 0 w 511"/>
                <a:gd name="T9" fmla="*/ 340 h 964"/>
                <a:gd name="T10" fmla="*/ 0 w 511"/>
                <a:gd name="T11" fmla="*/ 227 h 964"/>
                <a:gd name="T12" fmla="*/ 57 w 511"/>
                <a:gd name="T13" fmla="*/ 227 h 964"/>
                <a:gd name="T14" fmla="*/ 57 w 511"/>
                <a:gd name="T15" fmla="*/ 114 h 964"/>
                <a:gd name="T16" fmla="*/ 227 w 511"/>
                <a:gd name="T17" fmla="*/ 114 h 964"/>
                <a:gd name="T18" fmla="*/ 227 w 511"/>
                <a:gd name="T19" fmla="*/ 0 h 964"/>
                <a:gd name="T20" fmla="*/ 340 w 511"/>
                <a:gd name="T21" fmla="*/ 0 h 964"/>
                <a:gd name="T22" fmla="*/ 340 w 511"/>
                <a:gd name="T23" fmla="*/ 170 h 964"/>
                <a:gd name="T24" fmla="*/ 397 w 511"/>
                <a:gd name="T25" fmla="*/ 170 h 964"/>
                <a:gd name="T26" fmla="*/ 397 w 511"/>
                <a:gd name="T27" fmla="*/ 284 h 964"/>
                <a:gd name="T28" fmla="*/ 454 w 511"/>
                <a:gd name="T29" fmla="*/ 284 h 964"/>
                <a:gd name="T30" fmla="*/ 454 w 511"/>
                <a:gd name="T31" fmla="*/ 340 h 964"/>
                <a:gd name="T32" fmla="*/ 511 w 511"/>
                <a:gd name="T33" fmla="*/ 340 h 964"/>
                <a:gd name="T34" fmla="*/ 511 w 511"/>
                <a:gd name="T35" fmla="*/ 397 h 964"/>
                <a:gd name="T36" fmla="*/ 340 w 511"/>
                <a:gd name="T37" fmla="*/ 397 h 964"/>
                <a:gd name="T38" fmla="*/ 340 w 511"/>
                <a:gd name="T39" fmla="*/ 511 h 964"/>
                <a:gd name="T40" fmla="*/ 284 w 511"/>
                <a:gd name="T41" fmla="*/ 511 h 964"/>
                <a:gd name="T42" fmla="*/ 284 w 511"/>
                <a:gd name="T43" fmla="*/ 567 h 964"/>
                <a:gd name="T44" fmla="*/ 227 w 511"/>
                <a:gd name="T45" fmla="*/ 567 h 964"/>
                <a:gd name="T46" fmla="*/ 227 w 511"/>
                <a:gd name="T47" fmla="*/ 624 h 964"/>
                <a:gd name="T48" fmla="*/ 284 w 511"/>
                <a:gd name="T49" fmla="*/ 624 h 964"/>
                <a:gd name="T50" fmla="*/ 284 w 511"/>
                <a:gd name="T51" fmla="*/ 681 h 964"/>
                <a:gd name="T52" fmla="*/ 340 w 511"/>
                <a:gd name="T53" fmla="*/ 681 h 964"/>
                <a:gd name="T54" fmla="*/ 340 w 511"/>
                <a:gd name="T55" fmla="*/ 737 h 964"/>
                <a:gd name="T56" fmla="*/ 397 w 511"/>
                <a:gd name="T57" fmla="*/ 737 h 964"/>
                <a:gd name="T58" fmla="*/ 397 w 511"/>
                <a:gd name="T59" fmla="*/ 907 h 964"/>
                <a:gd name="T60" fmla="*/ 284 w 511"/>
                <a:gd name="T61" fmla="*/ 907 h 964"/>
                <a:gd name="T62" fmla="*/ 284 w 511"/>
                <a:gd name="T63" fmla="*/ 964 h 964"/>
                <a:gd name="T64" fmla="*/ 114 w 511"/>
                <a:gd name="T65" fmla="*/ 964 h 964"/>
                <a:gd name="T66" fmla="*/ 114 w 511"/>
                <a:gd name="T67" fmla="*/ 907 h 964"/>
                <a:gd name="T68" fmla="*/ 0 w 511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1" h="964">
                  <a:moveTo>
                    <a:pt x="0" y="907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Freeform 57">
              <a:extLst>
                <a:ext uri="{FF2B5EF4-FFF2-40B4-BE49-F238E27FC236}">
                  <a16:creationId xmlns:a16="http://schemas.microsoft.com/office/drawing/2014/main" id="{E6578101-B310-4464-B5C3-1D91F9A6E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197"/>
              <a:ext cx="850" cy="737"/>
            </a:xfrm>
            <a:custGeom>
              <a:avLst/>
              <a:gdLst>
                <a:gd name="T0" fmla="*/ 397 w 850"/>
                <a:gd name="T1" fmla="*/ 0 h 737"/>
                <a:gd name="T2" fmla="*/ 340 w 850"/>
                <a:gd name="T3" fmla="*/ 0 h 737"/>
                <a:gd name="T4" fmla="*/ 340 w 850"/>
                <a:gd name="T5" fmla="*/ 57 h 737"/>
                <a:gd name="T6" fmla="*/ 226 w 850"/>
                <a:gd name="T7" fmla="*/ 57 h 737"/>
                <a:gd name="T8" fmla="*/ 226 w 850"/>
                <a:gd name="T9" fmla="*/ 113 h 737"/>
                <a:gd name="T10" fmla="*/ 56 w 850"/>
                <a:gd name="T11" fmla="*/ 113 h 737"/>
                <a:gd name="T12" fmla="*/ 56 w 850"/>
                <a:gd name="T13" fmla="*/ 170 h 737"/>
                <a:gd name="T14" fmla="*/ 0 w 850"/>
                <a:gd name="T15" fmla="*/ 170 h 737"/>
                <a:gd name="T16" fmla="*/ 0 w 850"/>
                <a:gd name="T17" fmla="*/ 340 h 737"/>
                <a:gd name="T18" fmla="*/ 56 w 850"/>
                <a:gd name="T19" fmla="*/ 340 h 737"/>
                <a:gd name="T20" fmla="*/ 56 w 850"/>
                <a:gd name="T21" fmla="*/ 397 h 737"/>
                <a:gd name="T22" fmla="*/ 113 w 850"/>
                <a:gd name="T23" fmla="*/ 397 h 737"/>
                <a:gd name="T24" fmla="*/ 113 w 850"/>
                <a:gd name="T25" fmla="*/ 454 h 737"/>
                <a:gd name="T26" fmla="*/ 170 w 850"/>
                <a:gd name="T27" fmla="*/ 454 h 737"/>
                <a:gd name="T28" fmla="*/ 170 w 850"/>
                <a:gd name="T29" fmla="*/ 680 h 737"/>
                <a:gd name="T30" fmla="*/ 340 w 850"/>
                <a:gd name="T31" fmla="*/ 680 h 737"/>
                <a:gd name="T32" fmla="*/ 340 w 850"/>
                <a:gd name="T33" fmla="*/ 737 h 737"/>
                <a:gd name="T34" fmla="*/ 397 w 850"/>
                <a:gd name="T35" fmla="*/ 737 h 737"/>
                <a:gd name="T36" fmla="*/ 397 w 850"/>
                <a:gd name="T37" fmla="*/ 510 h 737"/>
                <a:gd name="T38" fmla="*/ 737 w 850"/>
                <a:gd name="T39" fmla="*/ 510 h 737"/>
                <a:gd name="T40" fmla="*/ 737 w 850"/>
                <a:gd name="T41" fmla="*/ 567 h 737"/>
                <a:gd name="T42" fmla="*/ 794 w 850"/>
                <a:gd name="T43" fmla="*/ 567 h 737"/>
                <a:gd name="T44" fmla="*/ 794 w 850"/>
                <a:gd name="T45" fmla="*/ 510 h 737"/>
                <a:gd name="T46" fmla="*/ 850 w 850"/>
                <a:gd name="T47" fmla="*/ 510 h 737"/>
                <a:gd name="T48" fmla="*/ 850 w 850"/>
                <a:gd name="T49" fmla="*/ 283 h 737"/>
                <a:gd name="T50" fmla="*/ 680 w 850"/>
                <a:gd name="T51" fmla="*/ 283 h 737"/>
                <a:gd name="T52" fmla="*/ 680 w 850"/>
                <a:gd name="T53" fmla="*/ 170 h 737"/>
                <a:gd name="T54" fmla="*/ 623 w 850"/>
                <a:gd name="T55" fmla="*/ 170 h 737"/>
                <a:gd name="T56" fmla="*/ 623 w 850"/>
                <a:gd name="T57" fmla="*/ 113 h 737"/>
                <a:gd name="T58" fmla="*/ 567 w 850"/>
                <a:gd name="T59" fmla="*/ 113 h 737"/>
                <a:gd name="T60" fmla="*/ 567 w 850"/>
                <a:gd name="T61" fmla="*/ 57 h 737"/>
                <a:gd name="T62" fmla="*/ 453 w 850"/>
                <a:gd name="T63" fmla="*/ 57 h 737"/>
                <a:gd name="T64" fmla="*/ 453 w 850"/>
                <a:gd name="T65" fmla="*/ 0 h 737"/>
                <a:gd name="T66" fmla="*/ 397 w 85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73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83"/>
                  </a:lnTo>
                  <a:lnTo>
                    <a:pt x="680" y="283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Freeform 58">
              <a:extLst>
                <a:ext uri="{FF2B5EF4-FFF2-40B4-BE49-F238E27FC236}">
                  <a16:creationId xmlns:a16="http://schemas.microsoft.com/office/drawing/2014/main" id="{FF0CC730-D3B7-4939-BA24-39A39BBFF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04"/>
              <a:ext cx="624" cy="454"/>
            </a:xfrm>
            <a:custGeom>
              <a:avLst/>
              <a:gdLst>
                <a:gd name="T0" fmla="*/ 624 w 624"/>
                <a:gd name="T1" fmla="*/ 170 h 454"/>
                <a:gd name="T2" fmla="*/ 567 w 624"/>
                <a:gd name="T3" fmla="*/ 170 h 454"/>
                <a:gd name="T4" fmla="*/ 567 w 624"/>
                <a:gd name="T5" fmla="*/ 114 h 454"/>
                <a:gd name="T6" fmla="*/ 397 w 624"/>
                <a:gd name="T7" fmla="*/ 114 h 454"/>
                <a:gd name="T8" fmla="*/ 397 w 624"/>
                <a:gd name="T9" fmla="*/ 57 h 454"/>
                <a:gd name="T10" fmla="*/ 227 w 624"/>
                <a:gd name="T11" fmla="*/ 57 h 454"/>
                <a:gd name="T12" fmla="*/ 227 w 624"/>
                <a:gd name="T13" fmla="*/ 0 h 454"/>
                <a:gd name="T14" fmla="*/ 0 w 624"/>
                <a:gd name="T15" fmla="*/ 0 h 454"/>
                <a:gd name="T16" fmla="*/ 0 w 624"/>
                <a:gd name="T17" fmla="*/ 114 h 454"/>
                <a:gd name="T18" fmla="*/ 114 w 624"/>
                <a:gd name="T19" fmla="*/ 114 h 454"/>
                <a:gd name="T20" fmla="*/ 114 w 624"/>
                <a:gd name="T21" fmla="*/ 170 h 454"/>
                <a:gd name="T22" fmla="*/ 170 w 624"/>
                <a:gd name="T23" fmla="*/ 170 h 454"/>
                <a:gd name="T24" fmla="*/ 170 w 624"/>
                <a:gd name="T25" fmla="*/ 227 h 454"/>
                <a:gd name="T26" fmla="*/ 227 w 624"/>
                <a:gd name="T27" fmla="*/ 227 h 454"/>
                <a:gd name="T28" fmla="*/ 227 w 624"/>
                <a:gd name="T29" fmla="*/ 284 h 454"/>
                <a:gd name="T30" fmla="*/ 284 w 624"/>
                <a:gd name="T31" fmla="*/ 284 h 454"/>
                <a:gd name="T32" fmla="*/ 284 w 624"/>
                <a:gd name="T33" fmla="*/ 340 h 454"/>
                <a:gd name="T34" fmla="*/ 341 w 624"/>
                <a:gd name="T35" fmla="*/ 340 h 454"/>
                <a:gd name="T36" fmla="*/ 341 w 624"/>
                <a:gd name="T37" fmla="*/ 454 h 454"/>
                <a:gd name="T38" fmla="*/ 397 w 624"/>
                <a:gd name="T39" fmla="*/ 454 h 454"/>
                <a:gd name="T40" fmla="*/ 397 w 624"/>
                <a:gd name="T41" fmla="*/ 397 h 454"/>
                <a:gd name="T42" fmla="*/ 454 w 624"/>
                <a:gd name="T43" fmla="*/ 397 h 454"/>
                <a:gd name="T44" fmla="*/ 454 w 624"/>
                <a:gd name="T45" fmla="*/ 284 h 454"/>
                <a:gd name="T46" fmla="*/ 624 w 624"/>
                <a:gd name="T47" fmla="*/ 284 h 454"/>
                <a:gd name="T48" fmla="*/ 624 w 624"/>
                <a:gd name="T49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624" y="170"/>
                  </a:moveTo>
                  <a:lnTo>
                    <a:pt x="567" y="170"/>
                  </a:lnTo>
                  <a:lnTo>
                    <a:pt x="56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306EEDAA-39AC-4AAD-9023-4A66E09B8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367"/>
              <a:ext cx="1304" cy="907"/>
            </a:xfrm>
            <a:custGeom>
              <a:avLst/>
              <a:gdLst>
                <a:gd name="T0" fmla="*/ 0 w 1304"/>
                <a:gd name="T1" fmla="*/ 737 h 907"/>
                <a:gd name="T2" fmla="*/ 283 w 1304"/>
                <a:gd name="T3" fmla="*/ 737 h 907"/>
                <a:gd name="T4" fmla="*/ 283 w 1304"/>
                <a:gd name="T5" fmla="*/ 794 h 907"/>
                <a:gd name="T6" fmla="*/ 453 w 1304"/>
                <a:gd name="T7" fmla="*/ 794 h 907"/>
                <a:gd name="T8" fmla="*/ 453 w 1304"/>
                <a:gd name="T9" fmla="*/ 851 h 907"/>
                <a:gd name="T10" fmla="*/ 623 w 1304"/>
                <a:gd name="T11" fmla="*/ 851 h 907"/>
                <a:gd name="T12" fmla="*/ 623 w 1304"/>
                <a:gd name="T13" fmla="*/ 907 h 907"/>
                <a:gd name="T14" fmla="*/ 964 w 1304"/>
                <a:gd name="T15" fmla="*/ 907 h 907"/>
                <a:gd name="T16" fmla="*/ 964 w 1304"/>
                <a:gd name="T17" fmla="*/ 851 h 907"/>
                <a:gd name="T18" fmla="*/ 1020 w 1304"/>
                <a:gd name="T19" fmla="*/ 851 h 907"/>
                <a:gd name="T20" fmla="*/ 1020 w 1304"/>
                <a:gd name="T21" fmla="*/ 794 h 907"/>
                <a:gd name="T22" fmla="*/ 1077 w 1304"/>
                <a:gd name="T23" fmla="*/ 794 h 907"/>
                <a:gd name="T24" fmla="*/ 1077 w 1304"/>
                <a:gd name="T25" fmla="*/ 567 h 907"/>
                <a:gd name="T26" fmla="*/ 1134 w 1304"/>
                <a:gd name="T27" fmla="*/ 567 h 907"/>
                <a:gd name="T28" fmla="*/ 1134 w 1304"/>
                <a:gd name="T29" fmla="*/ 510 h 907"/>
                <a:gd name="T30" fmla="*/ 1190 w 1304"/>
                <a:gd name="T31" fmla="*/ 510 h 907"/>
                <a:gd name="T32" fmla="*/ 1190 w 1304"/>
                <a:gd name="T33" fmla="*/ 454 h 907"/>
                <a:gd name="T34" fmla="*/ 1304 w 1304"/>
                <a:gd name="T35" fmla="*/ 454 h 907"/>
                <a:gd name="T36" fmla="*/ 1304 w 1304"/>
                <a:gd name="T37" fmla="*/ 340 h 907"/>
                <a:gd name="T38" fmla="*/ 964 w 1304"/>
                <a:gd name="T39" fmla="*/ 340 h 907"/>
                <a:gd name="T40" fmla="*/ 964 w 1304"/>
                <a:gd name="T41" fmla="*/ 567 h 907"/>
                <a:gd name="T42" fmla="*/ 907 w 1304"/>
                <a:gd name="T43" fmla="*/ 567 h 907"/>
                <a:gd name="T44" fmla="*/ 907 w 1304"/>
                <a:gd name="T45" fmla="*/ 510 h 907"/>
                <a:gd name="T46" fmla="*/ 737 w 1304"/>
                <a:gd name="T47" fmla="*/ 510 h 907"/>
                <a:gd name="T48" fmla="*/ 737 w 1304"/>
                <a:gd name="T49" fmla="*/ 284 h 907"/>
                <a:gd name="T50" fmla="*/ 680 w 1304"/>
                <a:gd name="T51" fmla="*/ 284 h 907"/>
                <a:gd name="T52" fmla="*/ 680 w 1304"/>
                <a:gd name="T53" fmla="*/ 227 h 907"/>
                <a:gd name="T54" fmla="*/ 623 w 1304"/>
                <a:gd name="T55" fmla="*/ 227 h 907"/>
                <a:gd name="T56" fmla="*/ 623 w 1304"/>
                <a:gd name="T57" fmla="*/ 170 h 907"/>
                <a:gd name="T58" fmla="*/ 567 w 1304"/>
                <a:gd name="T59" fmla="*/ 170 h 907"/>
                <a:gd name="T60" fmla="*/ 567 w 1304"/>
                <a:gd name="T61" fmla="*/ 0 h 907"/>
                <a:gd name="T62" fmla="*/ 453 w 1304"/>
                <a:gd name="T63" fmla="*/ 0 h 907"/>
                <a:gd name="T64" fmla="*/ 453 w 1304"/>
                <a:gd name="T65" fmla="*/ 57 h 907"/>
                <a:gd name="T66" fmla="*/ 397 w 1304"/>
                <a:gd name="T67" fmla="*/ 57 h 907"/>
                <a:gd name="T68" fmla="*/ 397 w 1304"/>
                <a:gd name="T69" fmla="*/ 113 h 907"/>
                <a:gd name="T70" fmla="*/ 340 w 1304"/>
                <a:gd name="T71" fmla="*/ 113 h 907"/>
                <a:gd name="T72" fmla="*/ 340 w 1304"/>
                <a:gd name="T73" fmla="*/ 57 h 907"/>
                <a:gd name="T74" fmla="*/ 283 w 1304"/>
                <a:gd name="T75" fmla="*/ 57 h 907"/>
                <a:gd name="T76" fmla="*/ 283 w 1304"/>
                <a:gd name="T77" fmla="*/ 170 h 907"/>
                <a:gd name="T78" fmla="*/ 170 w 1304"/>
                <a:gd name="T79" fmla="*/ 170 h 907"/>
                <a:gd name="T80" fmla="*/ 170 w 1304"/>
                <a:gd name="T81" fmla="*/ 340 h 907"/>
                <a:gd name="T82" fmla="*/ 113 w 1304"/>
                <a:gd name="T83" fmla="*/ 340 h 907"/>
                <a:gd name="T84" fmla="*/ 113 w 1304"/>
                <a:gd name="T85" fmla="*/ 397 h 907"/>
                <a:gd name="T86" fmla="*/ 56 w 1304"/>
                <a:gd name="T87" fmla="*/ 397 h 907"/>
                <a:gd name="T88" fmla="*/ 56 w 1304"/>
                <a:gd name="T89" fmla="*/ 454 h 907"/>
                <a:gd name="T90" fmla="*/ 113 w 1304"/>
                <a:gd name="T91" fmla="*/ 454 h 907"/>
                <a:gd name="T92" fmla="*/ 113 w 1304"/>
                <a:gd name="T93" fmla="*/ 510 h 907"/>
                <a:gd name="T94" fmla="*/ 56 w 1304"/>
                <a:gd name="T95" fmla="*/ 510 h 907"/>
                <a:gd name="T96" fmla="*/ 56 w 1304"/>
                <a:gd name="T97" fmla="*/ 567 h 907"/>
                <a:gd name="T98" fmla="*/ 0 w 1304"/>
                <a:gd name="T99" fmla="*/ 567 h 907"/>
                <a:gd name="T100" fmla="*/ 0 w 1304"/>
                <a:gd name="T101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04" h="907">
                  <a:moveTo>
                    <a:pt x="0" y="737"/>
                  </a:moveTo>
                  <a:lnTo>
                    <a:pt x="283" y="737"/>
                  </a:lnTo>
                  <a:lnTo>
                    <a:pt x="283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190" y="510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340"/>
                  </a:lnTo>
                  <a:lnTo>
                    <a:pt x="964" y="340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7924958D-1AF1-4EBF-9F00-BC83ECE8A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30"/>
              <a:ext cx="907" cy="737"/>
            </a:xfrm>
            <a:custGeom>
              <a:avLst/>
              <a:gdLst>
                <a:gd name="T0" fmla="*/ 850 w 907"/>
                <a:gd name="T1" fmla="*/ 227 h 737"/>
                <a:gd name="T2" fmla="*/ 567 w 907"/>
                <a:gd name="T3" fmla="*/ 227 h 737"/>
                <a:gd name="T4" fmla="*/ 567 w 907"/>
                <a:gd name="T5" fmla="*/ 113 h 737"/>
                <a:gd name="T6" fmla="*/ 510 w 907"/>
                <a:gd name="T7" fmla="*/ 113 h 737"/>
                <a:gd name="T8" fmla="*/ 510 w 907"/>
                <a:gd name="T9" fmla="*/ 57 h 737"/>
                <a:gd name="T10" fmla="*/ 453 w 907"/>
                <a:gd name="T11" fmla="*/ 57 h 737"/>
                <a:gd name="T12" fmla="*/ 453 w 907"/>
                <a:gd name="T13" fmla="*/ 0 h 737"/>
                <a:gd name="T14" fmla="*/ 397 w 907"/>
                <a:gd name="T15" fmla="*/ 0 h 737"/>
                <a:gd name="T16" fmla="*/ 397 w 907"/>
                <a:gd name="T17" fmla="*/ 113 h 737"/>
                <a:gd name="T18" fmla="*/ 340 w 907"/>
                <a:gd name="T19" fmla="*/ 113 h 737"/>
                <a:gd name="T20" fmla="*/ 340 w 907"/>
                <a:gd name="T21" fmla="*/ 170 h 737"/>
                <a:gd name="T22" fmla="*/ 283 w 907"/>
                <a:gd name="T23" fmla="*/ 170 h 737"/>
                <a:gd name="T24" fmla="*/ 283 w 907"/>
                <a:gd name="T25" fmla="*/ 227 h 737"/>
                <a:gd name="T26" fmla="*/ 170 w 907"/>
                <a:gd name="T27" fmla="*/ 227 h 737"/>
                <a:gd name="T28" fmla="*/ 170 w 907"/>
                <a:gd name="T29" fmla="*/ 170 h 737"/>
                <a:gd name="T30" fmla="*/ 0 w 907"/>
                <a:gd name="T31" fmla="*/ 170 h 737"/>
                <a:gd name="T32" fmla="*/ 0 w 907"/>
                <a:gd name="T33" fmla="*/ 283 h 737"/>
                <a:gd name="T34" fmla="*/ 56 w 907"/>
                <a:gd name="T35" fmla="*/ 283 h 737"/>
                <a:gd name="T36" fmla="*/ 56 w 907"/>
                <a:gd name="T37" fmla="*/ 567 h 737"/>
                <a:gd name="T38" fmla="*/ 170 w 907"/>
                <a:gd name="T39" fmla="*/ 567 h 737"/>
                <a:gd name="T40" fmla="*/ 170 w 907"/>
                <a:gd name="T41" fmla="*/ 624 h 737"/>
                <a:gd name="T42" fmla="*/ 227 w 907"/>
                <a:gd name="T43" fmla="*/ 624 h 737"/>
                <a:gd name="T44" fmla="*/ 227 w 907"/>
                <a:gd name="T45" fmla="*/ 680 h 737"/>
                <a:gd name="T46" fmla="*/ 283 w 907"/>
                <a:gd name="T47" fmla="*/ 680 h 737"/>
                <a:gd name="T48" fmla="*/ 283 w 907"/>
                <a:gd name="T49" fmla="*/ 737 h 737"/>
                <a:gd name="T50" fmla="*/ 453 w 907"/>
                <a:gd name="T51" fmla="*/ 737 h 737"/>
                <a:gd name="T52" fmla="*/ 453 w 907"/>
                <a:gd name="T53" fmla="*/ 680 h 737"/>
                <a:gd name="T54" fmla="*/ 623 w 907"/>
                <a:gd name="T55" fmla="*/ 680 h 737"/>
                <a:gd name="T56" fmla="*/ 623 w 907"/>
                <a:gd name="T57" fmla="*/ 624 h 737"/>
                <a:gd name="T58" fmla="*/ 737 w 907"/>
                <a:gd name="T59" fmla="*/ 624 h 737"/>
                <a:gd name="T60" fmla="*/ 737 w 907"/>
                <a:gd name="T61" fmla="*/ 567 h 737"/>
                <a:gd name="T62" fmla="*/ 794 w 907"/>
                <a:gd name="T63" fmla="*/ 567 h 737"/>
                <a:gd name="T64" fmla="*/ 794 w 907"/>
                <a:gd name="T65" fmla="*/ 510 h 737"/>
                <a:gd name="T66" fmla="*/ 850 w 907"/>
                <a:gd name="T67" fmla="*/ 510 h 737"/>
                <a:gd name="T68" fmla="*/ 850 w 907"/>
                <a:gd name="T69" fmla="*/ 454 h 737"/>
                <a:gd name="T70" fmla="*/ 907 w 907"/>
                <a:gd name="T71" fmla="*/ 454 h 737"/>
                <a:gd name="T72" fmla="*/ 907 w 907"/>
                <a:gd name="T73" fmla="*/ 340 h 737"/>
                <a:gd name="T74" fmla="*/ 850 w 907"/>
                <a:gd name="T75" fmla="*/ 340 h 737"/>
                <a:gd name="T76" fmla="*/ 850 w 907"/>
                <a:gd name="T77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50" y="227"/>
                  </a:move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B33B7522-C3CA-4999-B51F-ACCB9AB60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800"/>
              <a:ext cx="453" cy="737"/>
            </a:xfrm>
            <a:custGeom>
              <a:avLst/>
              <a:gdLst>
                <a:gd name="T0" fmla="*/ 113 w 453"/>
                <a:gd name="T1" fmla="*/ 737 h 737"/>
                <a:gd name="T2" fmla="*/ 113 w 453"/>
                <a:gd name="T3" fmla="*/ 624 h 737"/>
                <a:gd name="T4" fmla="*/ 113 w 453"/>
                <a:gd name="T5" fmla="*/ 567 h 737"/>
                <a:gd name="T6" fmla="*/ 56 w 453"/>
                <a:gd name="T7" fmla="*/ 567 h 737"/>
                <a:gd name="T8" fmla="*/ 56 w 453"/>
                <a:gd name="T9" fmla="*/ 340 h 737"/>
                <a:gd name="T10" fmla="*/ 113 w 453"/>
                <a:gd name="T11" fmla="*/ 340 h 737"/>
                <a:gd name="T12" fmla="*/ 113 w 453"/>
                <a:gd name="T13" fmla="*/ 170 h 737"/>
                <a:gd name="T14" fmla="*/ 56 w 453"/>
                <a:gd name="T15" fmla="*/ 170 h 737"/>
                <a:gd name="T16" fmla="*/ 56 w 453"/>
                <a:gd name="T17" fmla="*/ 227 h 737"/>
                <a:gd name="T18" fmla="*/ 0 w 453"/>
                <a:gd name="T19" fmla="*/ 227 h 737"/>
                <a:gd name="T20" fmla="*/ 0 w 453"/>
                <a:gd name="T21" fmla="*/ 57 h 737"/>
                <a:gd name="T22" fmla="*/ 113 w 453"/>
                <a:gd name="T23" fmla="*/ 57 h 737"/>
                <a:gd name="T24" fmla="*/ 113 w 453"/>
                <a:gd name="T25" fmla="*/ 0 h 737"/>
                <a:gd name="T26" fmla="*/ 170 w 453"/>
                <a:gd name="T27" fmla="*/ 0 h 737"/>
                <a:gd name="T28" fmla="*/ 170 w 453"/>
                <a:gd name="T29" fmla="*/ 113 h 737"/>
                <a:gd name="T30" fmla="*/ 226 w 453"/>
                <a:gd name="T31" fmla="*/ 113 h 737"/>
                <a:gd name="T32" fmla="*/ 226 w 453"/>
                <a:gd name="T33" fmla="*/ 397 h 737"/>
                <a:gd name="T34" fmla="*/ 340 w 453"/>
                <a:gd name="T35" fmla="*/ 397 h 737"/>
                <a:gd name="T36" fmla="*/ 340 w 453"/>
                <a:gd name="T37" fmla="*/ 454 h 737"/>
                <a:gd name="T38" fmla="*/ 397 w 453"/>
                <a:gd name="T39" fmla="*/ 454 h 737"/>
                <a:gd name="T40" fmla="*/ 397 w 453"/>
                <a:gd name="T41" fmla="*/ 510 h 737"/>
                <a:gd name="T42" fmla="*/ 453 w 453"/>
                <a:gd name="T43" fmla="*/ 510 h 737"/>
                <a:gd name="T44" fmla="*/ 453 w 453"/>
                <a:gd name="T45" fmla="*/ 624 h 737"/>
                <a:gd name="T46" fmla="*/ 397 w 453"/>
                <a:gd name="T47" fmla="*/ 624 h 737"/>
                <a:gd name="T48" fmla="*/ 397 w 453"/>
                <a:gd name="T49" fmla="*/ 680 h 737"/>
                <a:gd name="T50" fmla="*/ 340 w 453"/>
                <a:gd name="T51" fmla="*/ 680 h 737"/>
                <a:gd name="T52" fmla="*/ 340 w 453"/>
                <a:gd name="T53" fmla="*/ 624 h 737"/>
                <a:gd name="T54" fmla="*/ 283 w 453"/>
                <a:gd name="T55" fmla="*/ 624 h 737"/>
                <a:gd name="T56" fmla="*/ 283 w 453"/>
                <a:gd name="T57" fmla="*/ 737 h 737"/>
                <a:gd name="T58" fmla="*/ 113 w 453"/>
                <a:gd name="T5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737">
                  <a:moveTo>
                    <a:pt x="113" y="737"/>
                  </a:move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113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62">
              <a:extLst>
                <a:ext uri="{FF2B5EF4-FFF2-40B4-BE49-F238E27FC236}">
                  <a16:creationId xmlns:a16="http://schemas.microsoft.com/office/drawing/2014/main" id="{45EE891C-3EAE-477E-9391-CD9895340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90"/>
              <a:ext cx="340" cy="680"/>
            </a:xfrm>
            <a:custGeom>
              <a:avLst/>
              <a:gdLst>
                <a:gd name="T0" fmla="*/ 170 w 340"/>
                <a:gd name="T1" fmla="*/ 680 h 680"/>
                <a:gd name="T2" fmla="*/ 227 w 340"/>
                <a:gd name="T3" fmla="*/ 680 h 680"/>
                <a:gd name="T4" fmla="*/ 227 w 340"/>
                <a:gd name="T5" fmla="*/ 510 h 680"/>
                <a:gd name="T6" fmla="*/ 283 w 340"/>
                <a:gd name="T7" fmla="*/ 510 h 680"/>
                <a:gd name="T8" fmla="*/ 283 w 340"/>
                <a:gd name="T9" fmla="*/ 453 h 680"/>
                <a:gd name="T10" fmla="*/ 340 w 340"/>
                <a:gd name="T11" fmla="*/ 453 h 680"/>
                <a:gd name="T12" fmla="*/ 340 w 340"/>
                <a:gd name="T13" fmla="*/ 397 h 680"/>
                <a:gd name="T14" fmla="*/ 283 w 340"/>
                <a:gd name="T15" fmla="*/ 397 h 680"/>
                <a:gd name="T16" fmla="*/ 283 w 340"/>
                <a:gd name="T17" fmla="*/ 283 h 680"/>
                <a:gd name="T18" fmla="*/ 340 w 340"/>
                <a:gd name="T19" fmla="*/ 283 h 680"/>
                <a:gd name="T20" fmla="*/ 340 w 340"/>
                <a:gd name="T21" fmla="*/ 227 h 680"/>
                <a:gd name="T22" fmla="*/ 283 w 340"/>
                <a:gd name="T23" fmla="*/ 227 h 680"/>
                <a:gd name="T24" fmla="*/ 283 w 340"/>
                <a:gd name="T25" fmla="*/ 170 h 680"/>
                <a:gd name="T26" fmla="*/ 227 w 340"/>
                <a:gd name="T27" fmla="*/ 170 h 680"/>
                <a:gd name="T28" fmla="*/ 227 w 340"/>
                <a:gd name="T29" fmla="*/ 0 h 680"/>
                <a:gd name="T30" fmla="*/ 170 w 340"/>
                <a:gd name="T31" fmla="*/ 0 h 680"/>
                <a:gd name="T32" fmla="*/ 170 w 340"/>
                <a:gd name="T33" fmla="*/ 227 h 680"/>
                <a:gd name="T34" fmla="*/ 113 w 340"/>
                <a:gd name="T35" fmla="*/ 227 h 680"/>
                <a:gd name="T36" fmla="*/ 113 w 340"/>
                <a:gd name="T37" fmla="*/ 170 h 680"/>
                <a:gd name="T38" fmla="*/ 0 w 340"/>
                <a:gd name="T39" fmla="*/ 170 h 680"/>
                <a:gd name="T40" fmla="*/ 0 w 340"/>
                <a:gd name="T41" fmla="*/ 397 h 680"/>
                <a:gd name="T42" fmla="*/ 57 w 340"/>
                <a:gd name="T43" fmla="*/ 397 h 680"/>
                <a:gd name="T44" fmla="*/ 57 w 340"/>
                <a:gd name="T45" fmla="*/ 567 h 680"/>
                <a:gd name="T46" fmla="*/ 113 w 340"/>
                <a:gd name="T47" fmla="*/ 567 h 680"/>
                <a:gd name="T48" fmla="*/ 113 w 340"/>
                <a:gd name="T49" fmla="*/ 623 h 680"/>
                <a:gd name="T50" fmla="*/ 170 w 340"/>
                <a:gd name="T51" fmla="*/ 623 h 680"/>
                <a:gd name="T52" fmla="*/ 170 w 340"/>
                <a:gd name="T5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680">
                  <a:moveTo>
                    <a:pt x="170" y="680"/>
                  </a:moveTo>
                  <a:lnTo>
                    <a:pt x="227" y="680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1" name="Rectangle 63">
              <a:extLst>
                <a:ext uri="{FF2B5EF4-FFF2-40B4-BE49-F238E27FC236}">
                  <a16:creationId xmlns:a16="http://schemas.microsoft.com/office/drawing/2014/main" id="{167624AA-3AC0-4591-B824-F990AEB50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3" y="346"/>
              <a:ext cx="57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Freeform 64">
              <a:extLst>
                <a:ext uri="{FF2B5EF4-FFF2-40B4-BE49-F238E27FC236}">
                  <a16:creationId xmlns:a16="http://schemas.microsoft.com/office/drawing/2014/main" id="{F7409C8C-37E2-416C-9F7D-E1FE693E1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20"/>
              <a:ext cx="170" cy="226"/>
            </a:xfrm>
            <a:custGeom>
              <a:avLst/>
              <a:gdLst>
                <a:gd name="T0" fmla="*/ 0 w 170"/>
                <a:gd name="T1" fmla="*/ 56 h 226"/>
                <a:gd name="T2" fmla="*/ 57 w 170"/>
                <a:gd name="T3" fmla="*/ 56 h 226"/>
                <a:gd name="T4" fmla="*/ 57 w 170"/>
                <a:gd name="T5" fmla="*/ 0 h 226"/>
                <a:gd name="T6" fmla="*/ 170 w 170"/>
                <a:gd name="T7" fmla="*/ 0 h 226"/>
                <a:gd name="T8" fmla="*/ 170 w 170"/>
                <a:gd name="T9" fmla="*/ 170 h 226"/>
                <a:gd name="T10" fmla="*/ 113 w 170"/>
                <a:gd name="T11" fmla="*/ 170 h 226"/>
                <a:gd name="T12" fmla="*/ 113 w 170"/>
                <a:gd name="T13" fmla="*/ 226 h 226"/>
                <a:gd name="T14" fmla="*/ 0 w 170"/>
                <a:gd name="T15" fmla="*/ 226 h 226"/>
                <a:gd name="T16" fmla="*/ 0 w 170"/>
                <a:gd name="T17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6">
                  <a:moveTo>
                    <a:pt x="0" y="56"/>
                  </a:move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3" name="Freeform 65">
              <a:extLst>
                <a:ext uri="{FF2B5EF4-FFF2-40B4-BE49-F238E27FC236}">
                  <a16:creationId xmlns:a16="http://schemas.microsoft.com/office/drawing/2014/main" id="{7664F258-DD83-41E3-9A70-2924A491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2047"/>
              <a:ext cx="454" cy="681"/>
            </a:xfrm>
            <a:custGeom>
              <a:avLst/>
              <a:gdLst>
                <a:gd name="T0" fmla="*/ 227 w 454"/>
                <a:gd name="T1" fmla="*/ 681 h 681"/>
                <a:gd name="T2" fmla="*/ 114 w 454"/>
                <a:gd name="T3" fmla="*/ 681 h 681"/>
                <a:gd name="T4" fmla="*/ 114 w 454"/>
                <a:gd name="T5" fmla="*/ 624 h 681"/>
                <a:gd name="T6" fmla="*/ 57 w 454"/>
                <a:gd name="T7" fmla="*/ 624 h 681"/>
                <a:gd name="T8" fmla="*/ 57 w 454"/>
                <a:gd name="T9" fmla="*/ 567 h 681"/>
                <a:gd name="T10" fmla="*/ 0 w 454"/>
                <a:gd name="T11" fmla="*/ 567 h 681"/>
                <a:gd name="T12" fmla="*/ 0 w 454"/>
                <a:gd name="T13" fmla="*/ 511 h 681"/>
                <a:gd name="T14" fmla="*/ 57 w 454"/>
                <a:gd name="T15" fmla="*/ 511 h 681"/>
                <a:gd name="T16" fmla="*/ 57 w 454"/>
                <a:gd name="T17" fmla="*/ 454 h 681"/>
                <a:gd name="T18" fmla="*/ 114 w 454"/>
                <a:gd name="T19" fmla="*/ 454 h 681"/>
                <a:gd name="T20" fmla="*/ 114 w 454"/>
                <a:gd name="T21" fmla="*/ 284 h 681"/>
                <a:gd name="T22" fmla="*/ 170 w 454"/>
                <a:gd name="T23" fmla="*/ 284 h 681"/>
                <a:gd name="T24" fmla="*/ 170 w 454"/>
                <a:gd name="T25" fmla="*/ 227 h 681"/>
                <a:gd name="T26" fmla="*/ 284 w 454"/>
                <a:gd name="T27" fmla="*/ 227 h 681"/>
                <a:gd name="T28" fmla="*/ 284 w 454"/>
                <a:gd name="T29" fmla="*/ 171 h 681"/>
                <a:gd name="T30" fmla="*/ 397 w 454"/>
                <a:gd name="T31" fmla="*/ 171 h 681"/>
                <a:gd name="T32" fmla="*/ 397 w 454"/>
                <a:gd name="T33" fmla="*/ 57 h 681"/>
                <a:gd name="T34" fmla="*/ 397 w 454"/>
                <a:gd name="T35" fmla="*/ 0 h 681"/>
                <a:gd name="T36" fmla="*/ 454 w 454"/>
                <a:gd name="T37" fmla="*/ 0 h 681"/>
                <a:gd name="T38" fmla="*/ 454 w 454"/>
                <a:gd name="T39" fmla="*/ 227 h 681"/>
                <a:gd name="T40" fmla="*/ 397 w 454"/>
                <a:gd name="T41" fmla="*/ 227 h 681"/>
                <a:gd name="T42" fmla="*/ 397 w 454"/>
                <a:gd name="T43" fmla="*/ 341 h 681"/>
                <a:gd name="T44" fmla="*/ 284 w 454"/>
                <a:gd name="T45" fmla="*/ 341 h 681"/>
                <a:gd name="T46" fmla="*/ 284 w 454"/>
                <a:gd name="T47" fmla="*/ 454 h 681"/>
                <a:gd name="T48" fmla="*/ 227 w 454"/>
                <a:gd name="T49" fmla="*/ 454 h 681"/>
                <a:gd name="T50" fmla="*/ 227 w 454"/>
                <a:gd name="T51" fmla="*/ 511 h 681"/>
                <a:gd name="T52" fmla="*/ 284 w 454"/>
                <a:gd name="T53" fmla="*/ 511 h 681"/>
                <a:gd name="T54" fmla="*/ 284 w 454"/>
                <a:gd name="T55" fmla="*/ 567 h 681"/>
                <a:gd name="T56" fmla="*/ 227 w 454"/>
                <a:gd name="T57" fmla="*/ 567 h 681"/>
                <a:gd name="T58" fmla="*/ 227 w 454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81">
                  <a:moveTo>
                    <a:pt x="227" y="681"/>
                  </a:move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4" name="Freeform 66">
              <a:extLst>
                <a:ext uri="{FF2B5EF4-FFF2-40B4-BE49-F238E27FC236}">
                  <a16:creationId xmlns:a16="http://schemas.microsoft.com/office/drawing/2014/main" id="{1CA3A4C6-83A6-4246-A099-C0523F9E2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934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6 w 113"/>
                <a:gd name="T3" fmla="*/ 0 h 170"/>
                <a:gd name="T4" fmla="*/ 56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56 w 113"/>
                <a:gd name="T11" fmla="*/ 170 h 170"/>
                <a:gd name="T12" fmla="*/ 56 w 113"/>
                <a:gd name="T13" fmla="*/ 113 h 170"/>
                <a:gd name="T14" fmla="*/ 113 w 113"/>
                <a:gd name="T15" fmla="*/ 113 h 170"/>
                <a:gd name="T16" fmla="*/ 113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5" name="Freeform 67">
              <a:extLst>
                <a:ext uri="{FF2B5EF4-FFF2-40B4-BE49-F238E27FC236}">
                  <a16:creationId xmlns:a16="http://schemas.microsoft.com/office/drawing/2014/main" id="{F55EBEFB-6259-445C-9D51-824C38754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707"/>
              <a:ext cx="397" cy="340"/>
            </a:xfrm>
            <a:custGeom>
              <a:avLst/>
              <a:gdLst>
                <a:gd name="T0" fmla="*/ 0 w 397"/>
                <a:gd name="T1" fmla="*/ 170 h 340"/>
                <a:gd name="T2" fmla="*/ 113 w 397"/>
                <a:gd name="T3" fmla="*/ 170 h 340"/>
                <a:gd name="T4" fmla="*/ 113 w 397"/>
                <a:gd name="T5" fmla="*/ 227 h 340"/>
                <a:gd name="T6" fmla="*/ 170 w 397"/>
                <a:gd name="T7" fmla="*/ 227 h 340"/>
                <a:gd name="T8" fmla="*/ 170 w 397"/>
                <a:gd name="T9" fmla="*/ 340 h 340"/>
                <a:gd name="T10" fmla="*/ 226 w 397"/>
                <a:gd name="T11" fmla="*/ 340 h 340"/>
                <a:gd name="T12" fmla="*/ 226 w 397"/>
                <a:gd name="T13" fmla="*/ 284 h 340"/>
                <a:gd name="T14" fmla="*/ 283 w 397"/>
                <a:gd name="T15" fmla="*/ 284 h 340"/>
                <a:gd name="T16" fmla="*/ 283 w 397"/>
                <a:gd name="T17" fmla="*/ 227 h 340"/>
                <a:gd name="T18" fmla="*/ 397 w 397"/>
                <a:gd name="T19" fmla="*/ 227 h 340"/>
                <a:gd name="T20" fmla="*/ 397 w 397"/>
                <a:gd name="T21" fmla="*/ 57 h 340"/>
                <a:gd name="T22" fmla="*/ 283 w 397"/>
                <a:gd name="T23" fmla="*/ 57 h 340"/>
                <a:gd name="T24" fmla="*/ 283 w 397"/>
                <a:gd name="T25" fmla="*/ 114 h 340"/>
                <a:gd name="T26" fmla="*/ 226 w 397"/>
                <a:gd name="T27" fmla="*/ 114 h 340"/>
                <a:gd name="T28" fmla="*/ 226 w 397"/>
                <a:gd name="T29" fmla="*/ 57 h 340"/>
                <a:gd name="T30" fmla="*/ 170 w 397"/>
                <a:gd name="T31" fmla="*/ 57 h 340"/>
                <a:gd name="T32" fmla="*/ 170 w 397"/>
                <a:gd name="T33" fmla="*/ 0 h 340"/>
                <a:gd name="T34" fmla="*/ 56 w 397"/>
                <a:gd name="T35" fmla="*/ 0 h 340"/>
                <a:gd name="T36" fmla="*/ 56 w 397"/>
                <a:gd name="T37" fmla="*/ 57 h 340"/>
                <a:gd name="T38" fmla="*/ 0 w 397"/>
                <a:gd name="T39" fmla="*/ 57 h 340"/>
                <a:gd name="T40" fmla="*/ 0 w 397"/>
                <a:gd name="T41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40">
                  <a:moveTo>
                    <a:pt x="0" y="170"/>
                  </a:move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6" name="Freeform 68">
              <a:extLst>
                <a:ext uri="{FF2B5EF4-FFF2-40B4-BE49-F238E27FC236}">
                  <a16:creationId xmlns:a16="http://schemas.microsoft.com/office/drawing/2014/main" id="{9B4CDC55-0FB8-416B-B229-3A8A18364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96"/>
              <a:ext cx="340" cy="370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7" name="Freeform 69">
              <a:extLst>
                <a:ext uri="{FF2B5EF4-FFF2-40B4-BE49-F238E27FC236}">
                  <a16:creationId xmlns:a16="http://schemas.microsoft.com/office/drawing/2014/main" id="{D0EF8852-62B0-421D-BBCA-11FFAD928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4769"/>
              <a:ext cx="340" cy="397"/>
            </a:xfrm>
            <a:custGeom>
              <a:avLst/>
              <a:gdLst>
                <a:gd name="T0" fmla="*/ 340 w 340"/>
                <a:gd name="T1" fmla="*/ 0 h 397"/>
                <a:gd name="T2" fmla="*/ 340 w 340"/>
                <a:gd name="T3" fmla="*/ 170 h 397"/>
                <a:gd name="T4" fmla="*/ 283 w 340"/>
                <a:gd name="T5" fmla="*/ 170 h 397"/>
                <a:gd name="T6" fmla="*/ 283 w 340"/>
                <a:gd name="T7" fmla="*/ 340 h 397"/>
                <a:gd name="T8" fmla="*/ 227 w 340"/>
                <a:gd name="T9" fmla="*/ 340 h 397"/>
                <a:gd name="T10" fmla="*/ 227 w 340"/>
                <a:gd name="T11" fmla="*/ 397 h 397"/>
                <a:gd name="T12" fmla="*/ 0 w 340"/>
                <a:gd name="T13" fmla="*/ 397 h 397"/>
                <a:gd name="T14" fmla="*/ 0 w 340"/>
                <a:gd name="T15" fmla="*/ 227 h 397"/>
                <a:gd name="T16" fmla="*/ 0 w 340"/>
                <a:gd name="T17" fmla="*/ 170 h 397"/>
                <a:gd name="T18" fmla="*/ 170 w 340"/>
                <a:gd name="T19" fmla="*/ 170 h 397"/>
                <a:gd name="T20" fmla="*/ 170 w 340"/>
                <a:gd name="T21" fmla="*/ 114 h 397"/>
                <a:gd name="T22" fmla="*/ 227 w 340"/>
                <a:gd name="T23" fmla="*/ 114 h 397"/>
                <a:gd name="T24" fmla="*/ 227 w 340"/>
                <a:gd name="T25" fmla="*/ 0 h 397"/>
                <a:gd name="T26" fmla="*/ 340 w 340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397">
                  <a:moveTo>
                    <a:pt x="340" y="0"/>
                  </a:move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98" name="Group 70">
            <a:extLst>
              <a:ext uri="{FF2B5EF4-FFF2-40B4-BE49-F238E27FC236}">
                <a16:creationId xmlns:a16="http://schemas.microsoft.com/office/drawing/2014/main" id="{FF533413-152F-4C0E-A4DD-591577727880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4E378C73-F3CB-4C1C-9C23-94F93D880F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C73F0731-4848-44D3-A8BF-AE525E8FE2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715DC829-BDDC-4E68-B0E5-862FE913B3D6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8ABE0F48-8F4C-4EF0-BE10-112576D709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75BD69AD-D421-4C52-B293-78F91525C2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A037EDC8-259F-4A42-B3A7-D6461AC008BF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2D548E36-3311-470A-8C56-1602E0A308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59ECC7A0-0C85-45A9-9D6B-7BBCDA6B98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22607" name="Group 79">
            <a:extLst>
              <a:ext uri="{FF2B5EF4-FFF2-40B4-BE49-F238E27FC236}">
                <a16:creationId xmlns:a16="http://schemas.microsoft.com/office/drawing/2014/main" id="{788569FB-D589-4849-832D-F2446713DDA9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708CCCA0-B39F-4696-AEFF-5A14258A1A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21EAECC2-9CC0-4326-8935-5047475F69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22610" name="Group 82">
            <a:extLst>
              <a:ext uri="{FF2B5EF4-FFF2-40B4-BE49-F238E27FC236}">
                <a16:creationId xmlns:a16="http://schemas.microsoft.com/office/drawing/2014/main" id="{CB0D8973-2569-4E15-A826-AC0EDB49F67E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22611" name="WordArt 83">
              <a:extLst>
                <a:ext uri="{FF2B5EF4-FFF2-40B4-BE49-F238E27FC236}">
                  <a16:creationId xmlns:a16="http://schemas.microsoft.com/office/drawing/2014/main" id="{5B828F5F-19AB-4BCC-A958-8C4181619F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18BDCA11-1978-4D07-B6D9-5EB3BACFDD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22613" name="Group 85">
            <a:extLst>
              <a:ext uri="{FF2B5EF4-FFF2-40B4-BE49-F238E27FC236}">
                <a16:creationId xmlns:a16="http://schemas.microsoft.com/office/drawing/2014/main" id="{EE872D8B-E9A5-459A-A96E-03365E8063EC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22614" name="WordArt 86">
              <a:extLst>
                <a:ext uri="{FF2B5EF4-FFF2-40B4-BE49-F238E27FC236}">
                  <a16:creationId xmlns:a16="http://schemas.microsoft.com/office/drawing/2014/main" id="{6D9E5C91-8963-460B-9EC5-C138DCAA54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6992E83E-8AE0-420E-B604-293A8CB321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22616" name="Group 88">
            <a:extLst>
              <a:ext uri="{FF2B5EF4-FFF2-40B4-BE49-F238E27FC236}">
                <a16:creationId xmlns:a16="http://schemas.microsoft.com/office/drawing/2014/main" id="{BE16B67E-0BA6-4B62-85BF-4CE63C93E3E1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22617" name="WordArt 89">
              <a:extLst>
                <a:ext uri="{FF2B5EF4-FFF2-40B4-BE49-F238E27FC236}">
                  <a16:creationId xmlns:a16="http://schemas.microsoft.com/office/drawing/2014/main" id="{C6C293E8-B487-44A3-AE16-0B27FBB535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E37A75EE-37BA-4464-96A6-A75C6B444B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22619" name="Group 91">
            <a:extLst>
              <a:ext uri="{FF2B5EF4-FFF2-40B4-BE49-F238E27FC236}">
                <a16:creationId xmlns:a16="http://schemas.microsoft.com/office/drawing/2014/main" id="{959A34DC-1264-406C-AAB8-CE805D9239FE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22620" name="WordArt 92">
              <a:extLst>
                <a:ext uri="{FF2B5EF4-FFF2-40B4-BE49-F238E27FC236}">
                  <a16:creationId xmlns:a16="http://schemas.microsoft.com/office/drawing/2014/main" id="{CB698566-AE72-4EBE-874D-E419B73D88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BB364E4F-1AF0-4821-8045-43D165A36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22622" name="Group 94">
            <a:extLst>
              <a:ext uri="{FF2B5EF4-FFF2-40B4-BE49-F238E27FC236}">
                <a16:creationId xmlns:a16="http://schemas.microsoft.com/office/drawing/2014/main" id="{C011CFD9-E80E-4C63-9567-C72C118D9626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22623" name="WordArt 95">
              <a:extLst>
                <a:ext uri="{FF2B5EF4-FFF2-40B4-BE49-F238E27FC236}">
                  <a16:creationId xmlns:a16="http://schemas.microsoft.com/office/drawing/2014/main" id="{92C7886C-8861-4ED7-A98E-6FDF772A30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D587EFD6-5E67-4AC2-B8C3-3B3D708037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22625" name="Group 97">
            <a:extLst>
              <a:ext uri="{FF2B5EF4-FFF2-40B4-BE49-F238E27FC236}">
                <a16:creationId xmlns:a16="http://schemas.microsoft.com/office/drawing/2014/main" id="{D64FA096-6865-4CB4-9F28-CDBCDA56B9C7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22626" name="WordArt 98">
              <a:extLst>
                <a:ext uri="{FF2B5EF4-FFF2-40B4-BE49-F238E27FC236}">
                  <a16:creationId xmlns:a16="http://schemas.microsoft.com/office/drawing/2014/main" id="{D2D906A9-5097-40B5-8315-4D1C94FAF6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92EB08DF-7F62-4306-8A6F-B4A856991D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22628" name="Group 100">
            <a:extLst>
              <a:ext uri="{FF2B5EF4-FFF2-40B4-BE49-F238E27FC236}">
                <a16:creationId xmlns:a16="http://schemas.microsoft.com/office/drawing/2014/main" id="{67A76123-5AE3-45AA-B3EE-498A3DE0F1C8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22629" name="WordArt 101">
              <a:extLst>
                <a:ext uri="{FF2B5EF4-FFF2-40B4-BE49-F238E27FC236}">
                  <a16:creationId xmlns:a16="http://schemas.microsoft.com/office/drawing/2014/main" id="{F82EA6EE-7903-41EB-AC43-537E1FE537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9C3440A7-9C5C-41C8-A0F7-058DD4DB79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22631" name="Group 103">
            <a:extLst>
              <a:ext uri="{FF2B5EF4-FFF2-40B4-BE49-F238E27FC236}">
                <a16:creationId xmlns:a16="http://schemas.microsoft.com/office/drawing/2014/main" id="{C582148F-6071-451A-8A7B-C5B6907AF2AD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22632" name="WordArt 104">
              <a:extLst>
                <a:ext uri="{FF2B5EF4-FFF2-40B4-BE49-F238E27FC236}">
                  <a16:creationId xmlns:a16="http://schemas.microsoft.com/office/drawing/2014/main" id="{F5511B9E-82DD-415A-8982-4AEA3C5E8A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CA22A520-E518-4CE7-9C1C-B92E67B85B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22634" name="Group 106">
            <a:extLst>
              <a:ext uri="{FF2B5EF4-FFF2-40B4-BE49-F238E27FC236}">
                <a16:creationId xmlns:a16="http://schemas.microsoft.com/office/drawing/2014/main" id="{B6E6E0D7-0365-4B0B-81F3-F0443E3AF879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22635" name="WordArt 107">
              <a:extLst>
                <a:ext uri="{FF2B5EF4-FFF2-40B4-BE49-F238E27FC236}">
                  <a16:creationId xmlns:a16="http://schemas.microsoft.com/office/drawing/2014/main" id="{72AE03ED-8E6D-4AB6-92E3-54EA7B852D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2B41B716-9BBA-42AB-A973-6AFD4A444C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22637" name="Group 109">
            <a:extLst>
              <a:ext uri="{FF2B5EF4-FFF2-40B4-BE49-F238E27FC236}">
                <a16:creationId xmlns:a16="http://schemas.microsoft.com/office/drawing/2014/main" id="{E3845434-41C5-4372-9CD7-97C42E8D63C6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22638" name="WordArt 110">
              <a:extLst>
                <a:ext uri="{FF2B5EF4-FFF2-40B4-BE49-F238E27FC236}">
                  <a16:creationId xmlns:a16="http://schemas.microsoft.com/office/drawing/2014/main" id="{85DF4E4F-A148-4CC1-8A44-40946297B1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985B9402-2BF6-4562-93DB-FB1460FDF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22640" name="Group 112">
            <a:extLst>
              <a:ext uri="{FF2B5EF4-FFF2-40B4-BE49-F238E27FC236}">
                <a16:creationId xmlns:a16="http://schemas.microsoft.com/office/drawing/2014/main" id="{5C0A8613-AD9B-478F-9EC5-424B124B7265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22641" name="WordArt 113">
              <a:extLst>
                <a:ext uri="{FF2B5EF4-FFF2-40B4-BE49-F238E27FC236}">
                  <a16:creationId xmlns:a16="http://schemas.microsoft.com/office/drawing/2014/main" id="{FC60A990-E524-4B36-99EA-FD814AFD9F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DDE76FFA-1374-413C-82BE-8814C59BBC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22643" name="Group 115">
            <a:extLst>
              <a:ext uri="{FF2B5EF4-FFF2-40B4-BE49-F238E27FC236}">
                <a16:creationId xmlns:a16="http://schemas.microsoft.com/office/drawing/2014/main" id="{F7C5193C-CE1A-4406-B51F-B3DEBF1B3F0F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22644" name="WordArt 116">
              <a:extLst>
                <a:ext uri="{FF2B5EF4-FFF2-40B4-BE49-F238E27FC236}">
                  <a16:creationId xmlns:a16="http://schemas.microsoft.com/office/drawing/2014/main" id="{729478EF-F1DA-4729-88C6-7E3E328A68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4EF92126-0C16-40FF-91A2-258CC113C5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22646" name="Group 118">
            <a:extLst>
              <a:ext uri="{FF2B5EF4-FFF2-40B4-BE49-F238E27FC236}">
                <a16:creationId xmlns:a16="http://schemas.microsoft.com/office/drawing/2014/main" id="{274E9ED7-6DAB-41A6-B803-5A96739E0E20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22647" name="WordArt 119">
              <a:extLst>
                <a:ext uri="{FF2B5EF4-FFF2-40B4-BE49-F238E27FC236}">
                  <a16:creationId xmlns:a16="http://schemas.microsoft.com/office/drawing/2014/main" id="{CDFC88CB-24B5-40B5-A02B-3E01D9613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2781B12A-642F-4B56-81E4-8FA9D5BDAE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22649" name="Group 121">
            <a:extLst>
              <a:ext uri="{FF2B5EF4-FFF2-40B4-BE49-F238E27FC236}">
                <a16:creationId xmlns:a16="http://schemas.microsoft.com/office/drawing/2014/main" id="{3F2A3B60-3F05-4E16-87C2-DA8545BA6432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22650" name="WordArt 122">
              <a:extLst>
                <a:ext uri="{FF2B5EF4-FFF2-40B4-BE49-F238E27FC236}">
                  <a16:creationId xmlns:a16="http://schemas.microsoft.com/office/drawing/2014/main" id="{E6DE9992-9004-49EB-B5FE-3F0A2CB525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4321CC9E-4FC5-4D90-92F1-489C61E36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22652" name="Group 124">
            <a:extLst>
              <a:ext uri="{FF2B5EF4-FFF2-40B4-BE49-F238E27FC236}">
                <a16:creationId xmlns:a16="http://schemas.microsoft.com/office/drawing/2014/main" id="{E88DF726-F146-4A59-8E0B-6FD8C1DCB4FA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22653" name="WordArt 125">
              <a:extLst>
                <a:ext uri="{FF2B5EF4-FFF2-40B4-BE49-F238E27FC236}">
                  <a16:creationId xmlns:a16="http://schemas.microsoft.com/office/drawing/2014/main" id="{0C86ACAE-6834-4E38-B2E0-FC76D0EE66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C5EC5B8E-A0CF-4B31-9710-5D61CDB235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22655" name="Group 127">
            <a:extLst>
              <a:ext uri="{FF2B5EF4-FFF2-40B4-BE49-F238E27FC236}">
                <a16:creationId xmlns:a16="http://schemas.microsoft.com/office/drawing/2014/main" id="{63D67938-901F-486E-8399-40A43D20798E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22656" name="WordArt 128">
              <a:extLst>
                <a:ext uri="{FF2B5EF4-FFF2-40B4-BE49-F238E27FC236}">
                  <a16:creationId xmlns:a16="http://schemas.microsoft.com/office/drawing/2014/main" id="{094FAE31-2307-47BE-AF71-748E1096F6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7441EAA4-684D-400E-A5A3-7AB20C2035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22658" name="Group 130">
            <a:extLst>
              <a:ext uri="{FF2B5EF4-FFF2-40B4-BE49-F238E27FC236}">
                <a16:creationId xmlns:a16="http://schemas.microsoft.com/office/drawing/2014/main" id="{769E679A-ED86-44D8-BEC8-00BFE566F6EE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22659" name="WordArt 131">
              <a:extLst>
                <a:ext uri="{FF2B5EF4-FFF2-40B4-BE49-F238E27FC236}">
                  <a16:creationId xmlns:a16="http://schemas.microsoft.com/office/drawing/2014/main" id="{3657BF1B-B2DA-47D6-974E-678288CC64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3F27F18D-D0F4-4DB4-B214-EAD1831E91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22661" name="Group 133">
            <a:extLst>
              <a:ext uri="{FF2B5EF4-FFF2-40B4-BE49-F238E27FC236}">
                <a16:creationId xmlns:a16="http://schemas.microsoft.com/office/drawing/2014/main" id="{BB21FAE4-B005-44D9-A3EF-3C1C13581248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22662" name="WordArt 134">
              <a:extLst>
                <a:ext uri="{FF2B5EF4-FFF2-40B4-BE49-F238E27FC236}">
                  <a16:creationId xmlns:a16="http://schemas.microsoft.com/office/drawing/2014/main" id="{DC899B8C-F58A-4501-A3C5-8F1DFBAE67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3206E88E-4D78-42B8-9216-E608CC03B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22664" name="Group 136">
            <a:extLst>
              <a:ext uri="{FF2B5EF4-FFF2-40B4-BE49-F238E27FC236}">
                <a16:creationId xmlns:a16="http://schemas.microsoft.com/office/drawing/2014/main" id="{7ED034A6-C4D7-4A7C-9FA6-A8D54ED73D28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22665" name="WordArt 137">
              <a:extLst>
                <a:ext uri="{FF2B5EF4-FFF2-40B4-BE49-F238E27FC236}">
                  <a16:creationId xmlns:a16="http://schemas.microsoft.com/office/drawing/2014/main" id="{342A928D-F257-427D-9F63-325E675EB9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DDF47CE9-DF0F-48BB-A38F-44F67DE63B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22667" name="Group 139">
            <a:extLst>
              <a:ext uri="{FF2B5EF4-FFF2-40B4-BE49-F238E27FC236}">
                <a16:creationId xmlns:a16="http://schemas.microsoft.com/office/drawing/2014/main" id="{F511BB69-F90D-4D07-8428-FD702C289C6F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22668" name="WordArt 140">
              <a:extLst>
                <a:ext uri="{FF2B5EF4-FFF2-40B4-BE49-F238E27FC236}">
                  <a16:creationId xmlns:a16="http://schemas.microsoft.com/office/drawing/2014/main" id="{5387B3D8-B854-42EF-A308-8230A3C692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7E7E179C-D35D-4734-8D50-1E7E9643E2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22670" name="Group 142">
            <a:extLst>
              <a:ext uri="{FF2B5EF4-FFF2-40B4-BE49-F238E27FC236}">
                <a16:creationId xmlns:a16="http://schemas.microsoft.com/office/drawing/2014/main" id="{97D1A5FA-60D0-4D12-AD36-599AA23D7B8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22671" name="WordArt 143">
              <a:extLst>
                <a:ext uri="{FF2B5EF4-FFF2-40B4-BE49-F238E27FC236}">
                  <a16:creationId xmlns:a16="http://schemas.microsoft.com/office/drawing/2014/main" id="{DE7A538E-A182-4DE2-8987-9F54666FC0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F81BE8B6-B196-4CCC-9A57-9548A3FC7C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22673" name="Group 145">
            <a:extLst>
              <a:ext uri="{FF2B5EF4-FFF2-40B4-BE49-F238E27FC236}">
                <a16:creationId xmlns:a16="http://schemas.microsoft.com/office/drawing/2014/main" id="{70D99205-7CC5-4453-AD1B-A1552536A7B9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22674" name="WordArt 146">
              <a:extLst>
                <a:ext uri="{FF2B5EF4-FFF2-40B4-BE49-F238E27FC236}">
                  <a16:creationId xmlns:a16="http://schemas.microsoft.com/office/drawing/2014/main" id="{150B4FD7-7370-411A-B3CB-2EA8D4EF04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D697616E-37D1-45CA-9B6C-07649E883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22676" name="Group 148">
            <a:extLst>
              <a:ext uri="{FF2B5EF4-FFF2-40B4-BE49-F238E27FC236}">
                <a16:creationId xmlns:a16="http://schemas.microsoft.com/office/drawing/2014/main" id="{26021A34-E691-4578-9D1E-CDBA1475EFF6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22677" name="WordArt 149">
              <a:extLst>
                <a:ext uri="{FF2B5EF4-FFF2-40B4-BE49-F238E27FC236}">
                  <a16:creationId xmlns:a16="http://schemas.microsoft.com/office/drawing/2014/main" id="{DA272BD4-361D-451B-A641-AD6DE4184A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03BC4ADA-C5C2-4621-9457-AE42668421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22679" name="Group 151">
            <a:extLst>
              <a:ext uri="{FF2B5EF4-FFF2-40B4-BE49-F238E27FC236}">
                <a16:creationId xmlns:a16="http://schemas.microsoft.com/office/drawing/2014/main" id="{B08AD883-FBC5-4FAD-BB08-9E781080B727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22680" name="WordArt 152">
              <a:extLst>
                <a:ext uri="{FF2B5EF4-FFF2-40B4-BE49-F238E27FC236}">
                  <a16:creationId xmlns:a16="http://schemas.microsoft.com/office/drawing/2014/main" id="{F77AE994-E014-4B58-B96F-6189E3880E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7991442E-7AEE-4277-A50C-68E07EC6B3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22682" name="Group 154">
            <a:extLst>
              <a:ext uri="{FF2B5EF4-FFF2-40B4-BE49-F238E27FC236}">
                <a16:creationId xmlns:a16="http://schemas.microsoft.com/office/drawing/2014/main" id="{2A00C608-BBEC-4734-A14F-A6E219981940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22683" name="WordArt 155">
              <a:extLst>
                <a:ext uri="{FF2B5EF4-FFF2-40B4-BE49-F238E27FC236}">
                  <a16:creationId xmlns:a16="http://schemas.microsoft.com/office/drawing/2014/main" id="{CC5FFFC9-0197-460E-9F75-BE7662E718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AF8CDB06-EFE0-4F93-9D13-30F349A2A4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22685" name="Group 157">
            <a:extLst>
              <a:ext uri="{FF2B5EF4-FFF2-40B4-BE49-F238E27FC236}">
                <a16:creationId xmlns:a16="http://schemas.microsoft.com/office/drawing/2014/main" id="{157177A6-4199-454B-8124-2F17F4A3001F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22686" name="WordArt 158">
              <a:extLst>
                <a:ext uri="{FF2B5EF4-FFF2-40B4-BE49-F238E27FC236}">
                  <a16:creationId xmlns:a16="http://schemas.microsoft.com/office/drawing/2014/main" id="{BA57AAA0-3A92-481A-95F3-06759BB7D3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52CC492A-E87C-40D1-A2E7-1DF58A3BFB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22688" name="Group 160">
            <a:extLst>
              <a:ext uri="{FF2B5EF4-FFF2-40B4-BE49-F238E27FC236}">
                <a16:creationId xmlns:a16="http://schemas.microsoft.com/office/drawing/2014/main" id="{10A117A7-1F38-4459-8BE1-444C6FDEFE2E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22689" name="WordArt 161">
              <a:extLst>
                <a:ext uri="{FF2B5EF4-FFF2-40B4-BE49-F238E27FC236}">
                  <a16:creationId xmlns:a16="http://schemas.microsoft.com/office/drawing/2014/main" id="{AF3DAE70-CC47-48A6-BC6F-341C78058C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22690" name="WordArt 162">
              <a:extLst>
                <a:ext uri="{FF2B5EF4-FFF2-40B4-BE49-F238E27FC236}">
                  <a16:creationId xmlns:a16="http://schemas.microsoft.com/office/drawing/2014/main" id="{5F6CF633-2A7E-470D-871E-0F426CE400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22691" name="Group 163">
            <a:extLst>
              <a:ext uri="{FF2B5EF4-FFF2-40B4-BE49-F238E27FC236}">
                <a16:creationId xmlns:a16="http://schemas.microsoft.com/office/drawing/2014/main" id="{8A67E29C-0616-428A-907A-510F9303BBB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22692" name="WordArt 164">
              <a:extLst>
                <a:ext uri="{FF2B5EF4-FFF2-40B4-BE49-F238E27FC236}">
                  <a16:creationId xmlns:a16="http://schemas.microsoft.com/office/drawing/2014/main" id="{F55EBE5E-DB44-4674-9864-FF2BBE72B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22693" name="WordArt 165">
              <a:extLst>
                <a:ext uri="{FF2B5EF4-FFF2-40B4-BE49-F238E27FC236}">
                  <a16:creationId xmlns:a16="http://schemas.microsoft.com/office/drawing/2014/main" id="{D8A5B321-4AAF-44CB-A749-70660DBA58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22694" name="Group 166">
            <a:extLst>
              <a:ext uri="{FF2B5EF4-FFF2-40B4-BE49-F238E27FC236}">
                <a16:creationId xmlns:a16="http://schemas.microsoft.com/office/drawing/2014/main" id="{E610F7F2-D78A-4FF3-B4DB-70C5ADD44575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22695" name="WordArt 167">
              <a:extLst>
                <a:ext uri="{FF2B5EF4-FFF2-40B4-BE49-F238E27FC236}">
                  <a16:creationId xmlns:a16="http://schemas.microsoft.com/office/drawing/2014/main" id="{FBA30E65-0544-4C08-A0F8-A2076AC11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22696" name="WordArt 168">
              <a:extLst>
                <a:ext uri="{FF2B5EF4-FFF2-40B4-BE49-F238E27FC236}">
                  <a16:creationId xmlns:a16="http://schemas.microsoft.com/office/drawing/2014/main" id="{5AE86C4C-328A-46E6-A74D-CBF003112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22697" name="Group 169">
            <a:extLst>
              <a:ext uri="{FF2B5EF4-FFF2-40B4-BE49-F238E27FC236}">
                <a16:creationId xmlns:a16="http://schemas.microsoft.com/office/drawing/2014/main" id="{6DA19876-0FDC-499E-AB8B-53A46CEBD423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22698" name="WordArt 170">
              <a:extLst>
                <a:ext uri="{FF2B5EF4-FFF2-40B4-BE49-F238E27FC236}">
                  <a16:creationId xmlns:a16="http://schemas.microsoft.com/office/drawing/2014/main" id="{822623AF-3070-4F25-A81C-D4C9072A8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22699" name="WordArt 171">
              <a:extLst>
                <a:ext uri="{FF2B5EF4-FFF2-40B4-BE49-F238E27FC236}">
                  <a16:creationId xmlns:a16="http://schemas.microsoft.com/office/drawing/2014/main" id="{0BC0DF7A-AC3E-4ECD-9FA2-B040A6E093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22700" name="Group 172">
            <a:extLst>
              <a:ext uri="{FF2B5EF4-FFF2-40B4-BE49-F238E27FC236}">
                <a16:creationId xmlns:a16="http://schemas.microsoft.com/office/drawing/2014/main" id="{136F2667-0964-422B-916C-2A37A3FC2966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22701" name="WordArt 173">
              <a:extLst>
                <a:ext uri="{FF2B5EF4-FFF2-40B4-BE49-F238E27FC236}">
                  <a16:creationId xmlns:a16="http://schemas.microsoft.com/office/drawing/2014/main" id="{7438470E-C8AD-461D-A93D-D47EBC7A23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22702" name="WordArt 174">
              <a:extLst>
                <a:ext uri="{FF2B5EF4-FFF2-40B4-BE49-F238E27FC236}">
                  <a16:creationId xmlns:a16="http://schemas.microsoft.com/office/drawing/2014/main" id="{05B0F91A-12EF-43F3-8DFF-665B86E813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22703" name="Group 175">
            <a:extLst>
              <a:ext uri="{FF2B5EF4-FFF2-40B4-BE49-F238E27FC236}">
                <a16:creationId xmlns:a16="http://schemas.microsoft.com/office/drawing/2014/main" id="{74D467CF-4048-4115-9183-5B5C45498697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22704" name="WordArt 176">
              <a:extLst>
                <a:ext uri="{FF2B5EF4-FFF2-40B4-BE49-F238E27FC236}">
                  <a16:creationId xmlns:a16="http://schemas.microsoft.com/office/drawing/2014/main" id="{7647C0A8-2203-49AC-A48D-60E2C0563D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22705" name="WordArt 177">
              <a:extLst>
                <a:ext uri="{FF2B5EF4-FFF2-40B4-BE49-F238E27FC236}">
                  <a16:creationId xmlns:a16="http://schemas.microsoft.com/office/drawing/2014/main" id="{3278751E-8EF6-445E-8A6A-FD9E5CB774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22706" name="Group 178">
            <a:extLst>
              <a:ext uri="{FF2B5EF4-FFF2-40B4-BE49-F238E27FC236}">
                <a16:creationId xmlns:a16="http://schemas.microsoft.com/office/drawing/2014/main" id="{1E33710C-5F3E-4983-BF80-AEFD5F0CE6EA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22707" name="WordArt 179">
              <a:extLst>
                <a:ext uri="{FF2B5EF4-FFF2-40B4-BE49-F238E27FC236}">
                  <a16:creationId xmlns:a16="http://schemas.microsoft.com/office/drawing/2014/main" id="{CDC86A76-5C60-4B2E-AC97-BBB48D827F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22708" name="WordArt 180">
              <a:extLst>
                <a:ext uri="{FF2B5EF4-FFF2-40B4-BE49-F238E27FC236}">
                  <a16:creationId xmlns:a16="http://schemas.microsoft.com/office/drawing/2014/main" id="{B5E6F397-36C8-4BC4-AF43-03069FA867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22709" name="Group 181">
            <a:extLst>
              <a:ext uri="{FF2B5EF4-FFF2-40B4-BE49-F238E27FC236}">
                <a16:creationId xmlns:a16="http://schemas.microsoft.com/office/drawing/2014/main" id="{2A92625C-C90E-4503-9BBE-E26E926DAC86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22710" name="WordArt 182">
              <a:extLst>
                <a:ext uri="{FF2B5EF4-FFF2-40B4-BE49-F238E27FC236}">
                  <a16:creationId xmlns:a16="http://schemas.microsoft.com/office/drawing/2014/main" id="{485A6695-D4DE-4944-8E35-7888568AC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2711" name="WordArt 183">
              <a:extLst>
                <a:ext uri="{FF2B5EF4-FFF2-40B4-BE49-F238E27FC236}">
                  <a16:creationId xmlns:a16="http://schemas.microsoft.com/office/drawing/2014/main" id="{A6ECACDA-5370-42B6-AD24-8E855004D2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2712" name="Group 184">
            <a:extLst>
              <a:ext uri="{FF2B5EF4-FFF2-40B4-BE49-F238E27FC236}">
                <a16:creationId xmlns:a16="http://schemas.microsoft.com/office/drawing/2014/main" id="{36F50F89-B1AB-4196-858D-4BD17FE955C7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22713" name="WordArt 185">
              <a:extLst>
                <a:ext uri="{FF2B5EF4-FFF2-40B4-BE49-F238E27FC236}">
                  <a16:creationId xmlns:a16="http://schemas.microsoft.com/office/drawing/2014/main" id="{E6C77B2C-7F04-4584-A008-A825FEAF34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22714" name="WordArt 186">
              <a:extLst>
                <a:ext uri="{FF2B5EF4-FFF2-40B4-BE49-F238E27FC236}">
                  <a16:creationId xmlns:a16="http://schemas.microsoft.com/office/drawing/2014/main" id="{B45C427C-E962-4872-A54D-F0E01555DA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22715" name="Group 187">
            <a:extLst>
              <a:ext uri="{FF2B5EF4-FFF2-40B4-BE49-F238E27FC236}">
                <a16:creationId xmlns:a16="http://schemas.microsoft.com/office/drawing/2014/main" id="{CB6F6E7F-69D5-4898-8325-D51146F5E202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22716" name="WordArt 188">
              <a:extLst>
                <a:ext uri="{FF2B5EF4-FFF2-40B4-BE49-F238E27FC236}">
                  <a16:creationId xmlns:a16="http://schemas.microsoft.com/office/drawing/2014/main" id="{CF939B5A-4B3F-40ED-B455-F5B9ED39FA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22717" name="WordArt 189">
              <a:extLst>
                <a:ext uri="{FF2B5EF4-FFF2-40B4-BE49-F238E27FC236}">
                  <a16:creationId xmlns:a16="http://schemas.microsoft.com/office/drawing/2014/main" id="{B2484513-C849-412D-AC63-98873FF039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22718" name="Group 190">
            <a:extLst>
              <a:ext uri="{FF2B5EF4-FFF2-40B4-BE49-F238E27FC236}">
                <a16:creationId xmlns:a16="http://schemas.microsoft.com/office/drawing/2014/main" id="{2E58FD55-4933-4061-9403-B5DCB3CC710B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22719" name="WordArt 191">
              <a:extLst>
                <a:ext uri="{FF2B5EF4-FFF2-40B4-BE49-F238E27FC236}">
                  <a16:creationId xmlns:a16="http://schemas.microsoft.com/office/drawing/2014/main" id="{6AB97A00-3960-4C45-A23A-7B53B5B531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22720" name="WordArt 192">
              <a:extLst>
                <a:ext uri="{FF2B5EF4-FFF2-40B4-BE49-F238E27FC236}">
                  <a16:creationId xmlns:a16="http://schemas.microsoft.com/office/drawing/2014/main" id="{7C5B76CF-4CBF-4714-ADCA-4D85547C15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22721" name="Group 193">
            <a:extLst>
              <a:ext uri="{FF2B5EF4-FFF2-40B4-BE49-F238E27FC236}">
                <a16:creationId xmlns:a16="http://schemas.microsoft.com/office/drawing/2014/main" id="{16F03229-151E-418E-9084-B3E63F7FB512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22722" name="WordArt 194">
              <a:extLst>
                <a:ext uri="{FF2B5EF4-FFF2-40B4-BE49-F238E27FC236}">
                  <a16:creationId xmlns:a16="http://schemas.microsoft.com/office/drawing/2014/main" id="{F64FD7F2-F1BF-4B57-87C9-DEB8BC1EC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22723" name="WordArt 195">
              <a:extLst>
                <a:ext uri="{FF2B5EF4-FFF2-40B4-BE49-F238E27FC236}">
                  <a16:creationId xmlns:a16="http://schemas.microsoft.com/office/drawing/2014/main" id="{A780D3B7-D34B-4480-93E4-048F3574A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22724" name="Group 196">
            <a:extLst>
              <a:ext uri="{FF2B5EF4-FFF2-40B4-BE49-F238E27FC236}">
                <a16:creationId xmlns:a16="http://schemas.microsoft.com/office/drawing/2014/main" id="{81763AC8-25ED-4E87-93FF-8AF9A44A5634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22725" name="WordArt 197">
              <a:extLst>
                <a:ext uri="{FF2B5EF4-FFF2-40B4-BE49-F238E27FC236}">
                  <a16:creationId xmlns:a16="http://schemas.microsoft.com/office/drawing/2014/main" id="{C507F53D-D53A-4375-B20F-114565F109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2726" name="WordArt 198">
              <a:extLst>
                <a:ext uri="{FF2B5EF4-FFF2-40B4-BE49-F238E27FC236}">
                  <a16:creationId xmlns:a16="http://schemas.microsoft.com/office/drawing/2014/main" id="{D30E0186-A4C4-46C9-A6E3-B9173CFF2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2727" name="Group 199">
            <a:extLst>
              <a:ext uri="{FF2B5EF4-FFF2-40B4-BE49-F238E27FC236}">
                <a16:creationId xmlns:a16="http://schemas.microsoft.com/office/drawing/2014/main" id="{E554C222-6EB0-42E1-97A6-33CAC70DD288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22728" name="WordArt 200">
              <a:extLst>
                <a:ext uri="{FF2B5EF4-FFF2-40B4-BE49-F238E27FC236}">
                  <a16:creationId xmlns:a16="http://schemas.microsoft.com/office/drawing/2014/main" id="{08DCB493-78EE-4779-BA7F-6D860DA70B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22729" name="WordArt 201">
              <a:extLst>
                <a:ext uri="{FF2B5EF4-FFF2-40B4-BE49-F238E27FC236}">
                  <a16:creationId xmlns:a16="http://schemas.microsoft.com/office/drawing/2014/main" id="{9A30B43C-BA44-424C-B1B8-4F8C94D5C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>
            <a:extLst>
              <a:ext uri="{FF2B5EF4-FFF2-40B4-BE49-F238E27FC236}">
                <a16:creationId xmlns:a16="http://schemas.microsoft.com/office/drawing/2014/main" id="{DA4452E8-457E-4334-BD75-E925D25B37D4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23557" name="Freeform 5">
              <a:extLst>
                <a:ext uri="{FF2B5EF4-FFF2-40B4-BE49-F238E27FC236}">
                  <a16:creationId xmlns:a16="http://schemas.microsoft.com/office/drawing/2014/main" id="{4C6D3814-E996-4805-924F-031ED8831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Freeform 6">
              <a:extLst>
                <a:ext uri="{FF2B5EF4-FFF2-40B4-BE49-F238E27FC236}">
                  <a16:creationId xmlns:a16="http://schemas.microsoft.com/office/drawing/2014/main" id="{C12A2E90-F7B1-4E69-ABC2-82CA1FCDF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42226684-1704-4E45-B060-0CBC2D1B9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Line 8">
              <a:extLst>
                <a:ext uri="{FF2B5EF4-FFF2-40B4-BE49-F238E27FC236}">
                  <a16:creationId xmlns:a16="http://schemas.microsoft.com/office/drawing/2014/main" id="{1A47D770-B199-4E03-AE05-CBD5A7272C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Line 9">
              <a:extLst>
                <a:ext uri="{FF2B5EF4-FFF2-40B4-BE49-F238E27FC236}">
                  <a16:creationId xmlns:a16="http://schemas.microsoft.com/office/drawing/2014/main" id="{FB6B74BE-C2F6-4C71-849B-A0AA2C1A7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62" name="Group 10">
            <a:extLst>
              <a:ext uri="{FF2B5EF4-FFF2-40B4-BE49-F238E27FC236}">
                <a16:creationId xmlns:a16="http://schemas.microsoft.com/office/drawing/2014/main" id="{A3EACEBE-597F-4B00-BAFF-6D90785D59F2}"/>
              </a:ext>
            </a:extLst>
          </p:cNvPr>
          <p:cNvGrpSpPr>
            <a:grpSpLocks/>
          </p:cNvGrpSpPr>
          <p:nvPr/>
        </p:nvGrpSpPr>
        <p:grpSpPr bwMode="auto">
          <a:xfrm>
            <a:off x="211138" y="279400"/>
            <a:ext cx="8010525" cy="12061825"/>
            <a:chOff x="133" y="176"/>
            <a:chExt cx="5046" cy="7598"/>
          </a:xfrm>
        </p:grpSpPr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CDB3E4FD-B4B2-4C03-9E4D-A3B32D9E0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" y="5619"/>
              <a:ext cx="453" cy="907"/>
            </a:xfrm>
            <a:custGeom>
              <a:avLst/>
              <a:gdLst>
                <a:gd name="T0" fmla="*/ 227 w 453"/>
                <a:gd name="T1" fmla="*/ 0 h 907"/>
                <a:gd name="T2" fmla="*/ 227 w 453"/>
                <a:gd name="T3" fmla="*/ 226 h 907"/>
                <a:gd name="T4" fmla="*/ 113 w 453"/>
                <a:gd name="T5" fmla="*/ 226 h 907"/>
                <a:gd name="T6" fmla="*/ 113 w 453"/>
                <a:gd name="T7" fmla="*/ 453 h 907"/>
                <a:gd name="T8" fmla="*/ 0 w 453"/>
                <a:gd name="T9" fmla="*/ 453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340 w 453"/>
                <a:gd name="T23" fmla="*/ 907 h 907"/>
                <a:gd name="T24" fmla="*/ 340 w 453"/>
                <a:gd name="T25" fmla="*/ 567 h 907"/>
                <a:gd name="T26" fmla="*/ 453 w 453"/>
                <a:gd name="T27" fmla="*/ 567 h 907"/>
                <a:gd name="T28" fmla="*/ 453 w 453"/>
                <a:gd name="T29" fmla="*/ 0 h 907"/>
                <a:gd name="T30" fmla="*/ 227 w 453"/>
                <a:gd name="T3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907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Freeform 12">
              <a:extLst>
                <a:ext uri="{FF2B5EF4-FFF2-40B4-BE49-F238E27FC236}">
                  <a16:creationId xmlns:a16="http://schemas.microsoft.com/office/drawing/2014/main" id="{74531552-7C77-4876-8021-F519ABFA7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6300"/>
              <a:ext cx="567" cy="680"/>
            </a:xfrm>
            <a:custGeom>
              <a:avLst/>
              <a:gdLst>
                <a:gd name="T0" fmla="*/ 567 w 567"/>
                <a:gd name="T1" fmla="*/ 227 h 680"/>
                <a:gd name="T2" fmla="*/ 567 w 567"/>
                <a:gd name="T3" fmla="*/ 340 h 680"/>
                <a:gd name="T4" fmla="*/ 340 w 567"/>
                <a:gd name="T5" fmla="*/ 340 h 680"/>
                <a:gd name="T6" fmla="*/ 340 w 567"/>
                <a:gd name="T7" fmla="*/ 680 h 680"/>
                <a:gd name="T8" fmla="*/ 0 w 567"/>
                <a:gd name="T9" fmla="*/ 680 h 680"/>
                <a:gd name="T10" fmla="*/ 0 w 567"/>
                <a:gd name="T11" fmla="*/ 567 h 680"/>
                <a:gd name="T12" fmla="*/ 113 w 567"/>
                <a:gd name="T13" fmla="*/ 567 h 680"/>
                <a:gd name="T14" fmla="*/ 113 w 567"/>
                <a:gd name="T15" fmla="*/ 340 h 680"/>
                <a:gd name="T16" fmla="*/ 227 w 567"/>
                <a:gd name="T17" fmla="*/ 340 h 680"/>
                <a:gd name="T18" fmla="*/ 227 w 567"/>
                <a:gd name="T19" fmla="*/ 0 h 680"/>
                <a:gd name="T20" fmla="*/ 340 w 567"/>
                <a:gd name="T21" fmla="*/ 0 h 680"/>
                <a:gd name="T22" fmla="*/ 340 w 567"/>
                <a:gd name="T23" fmla="*/ 113 h 680"/>
                <a:gd name="T24" fmla="*/ 454 w 567"/>
                <a:gd name="T25" fmla="*/ 113 h 680"/>
                <a:gd name="T26" fmla="*/ 454 w 567"/>
                <a:gd name="T27" fmla="*/ 227 h 680"/>
                <a:gd name="T28" fmla="*/ 567 w 567"/>
                <a:gd name="T29" fmla="*/ 22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227"/>
                  </a:moveTo>
                  <a:lnTo>
                    <a:pt x="567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9376D40C-29BC-4A12-8D68-61799BD9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846"/>
              <a:ext cx="113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Freeform 14">
              <a:extLst>
                <a:ext uri="{FF2B5EF4-FFF2-40B4-BE49-F238E27FC236}">
                  <a16:creationId xmlns:a16="http://schemas.microsoft.com/office/drawing/2014/main" id="{DF61BAE7-BAA6-4793-B7D3-659DCFE5D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08" cy="794"/>
            </a:xfrm>
            <a:custGeom>
              <a:avLst/>
              <a:gdLst>
                <a:gd name="T0" fmla="*/ 567 w 908"/>
                <a:gd name="T1" fmla="*/ 0 h 794"/>
                <a:gd name="T2" fmla="*/ 227 w 908"/>
                <a:gd name="T3" fmla="*/ 0 h 794"/>
                <a:gd name="T4" fmla="*/ 227 w 908"/>
                <a:gd name="T5" fmla="*/ 227 h 794"/>
                <a:gd name="T6" fmla="*/ 0 w 908"/>
                <a:gd name="T7" fmla="*/ 227 h 794"/>
                <a:gd name="T8" fmla="*/ 0 w 908"/>
                <a:gd name="T9" fmla="*/ 454 h 794"/>
                <a:gd name="T10" fmla="*/ 114 w 908"/>
                <a:gd name="T11" fmla="*/ 454 h 794"/>
                <a:gd name="T12" fmla="*/ 114 w 908"/>
                <a:gd name="T13" fmla="*/ 794 h 794"/>
                <a:gd name="T14" fmla="*/ 794 w 908"/>
                <a:gd name="T15" fmla="*/ 794 h 794"/>
                <a:gd name="T16" fmla="*/ 794 w 908"/>
                <a:gd name="T17" fmla="*/ 681 h 794"/>
                <a:gd name="T18" fmla="*/ 908 w 908"/>
                <a:gd name="T19" fmla="*/ 681 h 794"/>
                <a:gd name="T20" fmla="*/ 908 w 908"/>
                <a:gd name="T21" fmla="*/ 227 h 794"/>
                <a:gd name="T22" fmla="*/ 794 w 908"/>
                <a:gd name="T23" fmla="*/ 227 h 794"/>
                <a:gd name="T24" fmla="*/ 794 w 908"/>
                <a:gd name="T25" fmla="*/ 114 h 794"/>
                <a:gd name="T26" fmla="*/ 567 w 908"/>
                <a:gd name="T27" fmla="*/ 114 h 794"/>
                <a:gd name="T28" fmla="*/ 567 w 908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794">
                  <a:moveTo>
                    <a:pt x="567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Freeform 15">
              <a:extLst>
                <a:ext uri="{FF2B5EF4-FFF2-40B4-BE49-F238E27FC236}">
                  <a16:creationId xmlns:a16="http://schemas.microsoft.com/office/drawing/2014/main" id="{623CE01E-3C46-4C1C-BCD8-746463552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6980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0 w 453"/>
                <a:gd name="T3" fmla="*/ 0 h 454"/>
                <a:gd name="T4" fmla="*/ 0 w 453"/>
                <a:gd name="T5" fmla="*/ 114 h 454"/>
                <a:gd name="T6" fmla="*/ 113 w 453"/>
                <a:gd name="T7" fmla="*/ 114 h 454"/>
                <a:gd name="T8" fmla="*/ 113 w 453"/>
                <a:gd name="T9" fmla="*/ 454 h 454"/>
                <a:gd name="T10" fmla="*/ 226 w 453"/>
                <a:gd name="T11" fmla="*/ 454 h 454"/>
                <a:gd name="T12" fmla="*/ 226 w 453"/>
                <a:gd name="T13" fmla="*/ 341 h 454"/>
                <a:gd name="T14" fmla="*/ 453 w 453"/>
                <a:gd name="T15" fmla="*/ 341 h 454"/>
                <a:gd name="T16" fmla="*/ 453 w 453"/>
                <a:gd name="T17" fmla="*/ 114 h 454"/>
                <a:gd name="T18" fmla="*/ 453 w 453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562F7DB2-C4F4-4524-AD8E-0E38FE294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754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Freeform 17">
              <a:extLst>
                <a:ext uri="{FF2B5EF4-FFF2-40B4-BE49-F238E27FC236}">
                  <a16:creationId xmlns:a16="http://schemas.microsoft.com/office/drawing/2014/main" id="{B9F34D06-578A-497F-A7FF-54BDB1B3C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7547"/>
              <a:ext cx="341" cy="227"/>
            </a:xfrm>
            <a:custGeom>
              <a:avLst/>
              <a:gdLst>
                <a:gd name="T0" fmla="*/ 227 w 341"/>
                <a:gd name="T1" fmla="*/ 0 h 227"/>
                <a:gd name="T2" fmla="*/ 0 w 341"/>
                <a:gd name="T3" fmla="*/ 0 h 227"/>
                <a:gd name="T4" fmla="*/ 0 w 341"/>
                <a:gd name="T5" fmla="*/ 114 h 227"/>
                <a:gd name="T6" fmla="*/ 114 w 341"/>
                <a:gd name="T7" fmla="*/ 114 h 227"/>
                <a:gd name="T8" fmla="*/ 114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227 w 341"/>
                <a:gd name="T15" fmla="*/ 114 h 227"/>
                <a:gd name="T16" fmla="*/ 227 w 341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Freeform 18">
              <a:extLst>
                <a:ext uri="{FF2B5EF4-FFF2-40B4-BE49-F238E27FC236}">
                  <a16:creationId xmlns:a16="http://schemas.microsoft.com/office/drawing/2014/main" id="{76C9308E-47E4-43A1-B42B-28AB50415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7434"/>
              <a:ext cx="454" cy="227"/>
            </a:xfrm>
            <a:custGeom>
              <a:avLst/>
              <a:gdLst>
                <a:gd name="T0" fmla="*/ 227 w 454"/>
                <a:gd name="T1" fmla="*/ 227 h 227"/>
                <a:gd name="T2" fmla="*/ 0 w 454"/>
                <a:gd name="T3" fmla="*/ 227 h 227"/>
                <a:gd name="T4" fmla="*/ 0 w 454"/>
                <a:gd name="T5" fmla="*/ 113 h 227"/>
                <a:gd name="T6" fmla="*/ 114 w 454"/>
                <a:gd name="T7" fmla="*/ 113 h 227"/>
                <a:gd name="T8" fmla="*/ 114 w 454"/>
                <a:gd name="T9" fmla="*/ 0 h 227"/>
                <a:gd name="T10" fmla="*/ 454 w 454"/>
                <a:gd name="T11" fmla="*/ 0 h 227"/>
                <a:gd name="T12" fmla="*/ 454 w 454"/>
                <a:gd name="T13" fmla="*/ 113 h 227"/>
                <a:gd name="T14" fmla="*/ 340 w 454"/>
                <a:gd name="T15" fmla="*/ 113 h 227"/>
                <a:gd name="T16" fmla="*/ 227 w 454"/>
                <a:gd name="T17" fmla="*/ 113 h 227"/>
                <a:gd name="T18" fmla="*/ 227 w 454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227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Freeform 19">
              <a:extLst>
                <a:ext uri="{FF2B5EF4-FFF2-40B4-BE49-F238E27FC236}">
                  <a16:creationId xmlns:a16="http://schemas.microsoft.com/office/drawing/2014/main" id="{5ADA5DB8-CF4B-4524-9170-15E0DBBCB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980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113 w 340"/>
                <a:gd name="T3" fmla="*/ 227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0 h 227"/>
                <a:gd name="T10" fmla="*/ 227 w 340"/>
                <a:gd name="T11" fmla="*/ 0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FBCF233E-A67A-4E13-8268-60C4B16BB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340" cy="681"/>
            </a:xfrm>
            <a:custGeom>
              <a:avLst/>
              <a:gdLst>
                <a:gd name="T0" fmla="*/ 0 w 340"/>
                <a:gd name="T1" fmla="*/ 0 h 681"/>
                <a:gd name="T2" fmla="*/ 0 w 340"/>
                <a:gd name="T3" fmla="*/ 341 h 681"/>
                <a:gd name="T4" fmla="*/ 114 w 340"/>
                <a:gd name="T5" fmla="*/ 341 h 681"/>
                <a:gd name="T6" fmla="*/ 114 w 340"/>
                <a:gd name="T7" fmla="*/ 681 h 681"/>
                <a:gd name="T8" fmla="*/ 340 w 340"/>
                <a:gd name="T9" fmla="*/ 681 h 681"/>
                <a:gd name="T10" fmla="*/ 340 w 340"/>
                <a:gd name="T11" fmla="*/ 341 h 681"/>
                <a:gd name="T12" fmla="*/ 227 w 340"/>
                <a:gd name="T13" fmla="*/ 341 h 681"/>
                <a:gd name="T14" fmla="*/ 227 w 340"/>
                <a:gd name="T15" fmla="*/ 0 h 681"/>
                <a:gd name="T16" fmla="*/ 114 w 340"/>
                <a:gd name="T17" fmla="*/ 0 h 681"/>
                <a:gd name="T18" fmla="*/ 0 w 340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81">
                  <a:moveTo>
                    <a:pt x="0" y="0"/>
                  </a:moveTo>
                  <a:lnTo>
                    <a:pt x="0" y="341"/>
                  </a:lnTo>
                  <a:lnTo>
                    <a:pt x="114" y="341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Freeform 21">
              <a:extLst>
                <a:ext uri="{FF2B5EF4-FFF2-40B4-BE49-F238E27FC236}">
                  <a16:creationId xmlns:a16="http://schemas.microsoft.com/office/drawing/2014/main" id="{2CD8A0DF-94F5-4BBF-981D-708BBD94D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" y="6413"/>
              <a:ext cx="227" cy="567"/>
            </a:xfrm>
            <a:custGeom>
              <a:avLst/>
              <a:gdLst>
                <a:gd name="T0" fmla="*/ 0 w 227"/>
                <a:gd name="T1" fmla="*/ 0 h 567"/>
                <a:gd name="T2" fmla="*/ 0 w 227"/>
                <a:gd name="T3" fmla="*/ 567 h 567"/>
                <a:gd name="T4" fmla="*/ 113 w 227"/>
                <a:gd name="T5" fmla="*/ 567 h 567"/>
                <a:gd name="T6" fmla="*/ 227 w 227"/>
                <a:gd name="T7" fmla="*/ 567 h 567"/>
                <a:gd name="T8" fmla="*/ 227 w 227"/>
                <a:gd name="T9" fmla="*/ 341 h 567"/>
                <a:gd name="T10" fmla="*/ 113 w 227"/>
                <a:gd name="T11" fmla="*/ 341 h 567"/>
                <a:gd name="T12" fmla="*/ 113 w 227"/>
                <a:gd name="T13" fmla="*/ 0 h 567"/>
                <a:gd name="T14" fmla="*/ 0 w 227"/>
                <a:gd name="T1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67">
                  <a:moveTo>
                    <a:pt x="0" y="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5E280970-5D2F-4E25-ADC2-9EC64CF8F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3238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9FC4B847-8790-41D0-9DD3-95B3C4260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" y="3125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E3E9C1D1-7D71-4079-9E9F-16B18DA84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301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A76F9965-5A51-4160-8DC1-5B6724F09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3578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F61CD1AE-8AD8-4C93-A90D-A25B52FF1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3692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E99AFD5F-2234-431A-96EA-EE8E67ECE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4145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5A76F630-D3DF-4143-8637-14044A971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" y="6073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985C0594-1C0E-4E89-9F0D-CA30FF319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" y="6073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Freeform 30">
              <a:extLst>
                <a:ext uri="{FF2B5EF4-FFF2-40B4-BE49-F238E27FC236}">
                  <a16:creationId xmlns:a16="http://schemas.microsoft.com/office/drawing/2014/main" id="{12588F99-AF61-4570-999F-FE3A68B60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" y="5393"/>
              <a:ext cx="793" cy="453"/>
            </a:xfrm>
            <a:custGeom>
              <a:avLst/>
              <a:gdLst>
                <a:gd name="T0" fmla="*/ 0 w 793"/>
                <a:gd name="T1" fmla="*/ 0 h 453"/>
                <a:gd name="T2" fmla="*/ 453 w 793"/>
                <a:gd name="T3" fmla="*/ 0 h 453"/>
                <a:gd name="T4" fmla="*/ 453 w 793"/>
                <a:gd name="T5" fmla="*/ 113 h 453"/>
                <a:gd name="T6" fmla="*/ 793 w 793"/>
                <a:gd name="T7" fmla="*/ 113 h 453"/>
                <a:gd name="T8" fmla="*/ 793 w 793"/>
                <a:gd name="T9" fmla="*/ 340 h 453"/>
                <a:gd name="T10" fmla="*/ 680 w 793"/>
                <a:gd name="T11" fmla="*/ 340 h 453"/>
                <a:gd name="T12" fmla="*/ 680 w 793"/>
                <a:gd name="T13" fmla="*/ 453 h 453"/>
                <a:gd name="T14" fmla="*/ 567 w 793"/>
                <a:gd name="T15" fmla="*/ 453 h 453"/>
                <a:gd name="T16" fmla="*/ 567 w 793"/>
                <a:gd name="T17" fmla="*/ 340 h 453"/>
                <a:gd name="T18" fmla="*/ 453 w 793"/>
                <a:gd name="T19" fmla="*/ 340 h 453"/>
                <a:gd name="T20" fmla="*/ 453 w 793"/>
                <a:gd name="T21" fmla="*/ 227 h 453"/>
                <a:gd name="T22" fmla="*/ 340 w 793"/>
                <a:gd name="T23" fmla="*/ 227 h 453"/>
                <a:gd name="T24" fmla="*/ 340 w 793"/>
                <a:gd name="T25" fmla="*/ 113 h 453"/>
                <a:gd name="T26" fmla="*/ 0 w 793"/>
                <a:gd name="T27" fmla="*/ 113 h 453"/>
                <a:gd name="T28" fmla="*/ 0 w 79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3" h="453">
                  <a:moveTo>
                    <a:pt x="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793" y="113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Freeform 31">
              <a:extLst>
                <a:ext uri="{FF2B5EF4-FFF2-40B4-BE49-F238E27FC236}">
                  <a16:creationId xmlns:a16="http://schemas.microsoft.com/office/drawing/2014/main" id="{7FDE07EE-9135-43C1-B5BE-637FA5C70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" y="5620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340 h 453"/>
                <a:gd name="T8" fmla="*/ 227 w 567"/>
                <a:gd name="T9" fmla="*/ 340 h 453"/>
                <a:gd name="T10" fmla="*/ 227 w 567"/>
                <a:gd name="T11" fmla="*/ 453 h 453"/>
                <a:gd name="T12" fmla="*/ 567 w 567"/>
                <a:gd name="T13" fmla="*/ 453 h 453"/>
                <a:gd name="T14" fmla="*/ 567 w 567"/>
                <a:gd name="T15" fmla="*/ 340 h 453"/>
                <a:gd name="T16" fmla="*/ 454 w 567"/>
                <a:gd name="T17" fmla="*/ 340 h 453"/>
                <a:gd name="T18" fmla="*/ 454 w 567"/>
                <a:gd name="T19" fmla="*/ 226 h 453"/>
                <a:gd name="T20" fmla="*/ 227 w 567"/>
                <a:gd name="T21" fmla="*/ 226 h 453"/>
                <a:gd name="T22" fmla="*/ 227 w 567"/>
                <a:gd name="T23" fmla="*/ 113 h 453"/>
                <a:gd name="T24" fmla="*/ 113 w 567"/>
                <a:gd name="T25" fmla="*/ 113 h 453"/>
                <a:gd name="T26" fmla="*/ 113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Freeform 32">
              <a:extLst>
                <a:ext uri="{FF2B5EF4-FFF2-40B4-BE49-F238E27FC236}">
                  <a16:creationId xmlns:a16="http://schemas.microsoft.com/office/drawing/2014/main" id="{BFD9AAF8-3BC3-4108-8C6E-5BEC53757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5166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1 w 454"/>
                <a:gd name="T5" fmla="*/ 0 h 340"/>
                <a:gd name="T6" fmla="*/ 341 w 454"/>
                <a:gd name="T7" fmla="*/ 113 h 340"/>
                <a:gd name="T8" fmla="*/ 454 w 454"/>
                <a:gd name="T9" fmla="*/ 113 h 340"/>
                <a:gd name="T10" fmla="*/ 454 w 454"/>
                <a:gd name="T11" fmla="*/ 340 h 340"/>
                <a:gd name="T12" fmla="*/ 227 w 454"/>
                <a:gd name="T13" fmla="*/ 340 h 340"/>
                <a:gd name="T14" fmla="*/ 227 w 454"/>
                <a:gd name="T15" fmla="*/ 227 h 340"/>
                <a:gd name="T16" fmla="*/ 0 w 454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Freeform 33">
              <a:extLst>
                <a:ext uri="{FF2B5EF4-FFF2-40B4-BE49-F238E27FC236}">
                  <a16:creationId xmlns:a16="http://schemas.microsoft.com/office/drawing/2014/main" id="{C57F7E47-1817-451D-86C8-5B35F33CB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459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454 h 454"/>
                <a:gd name="T4" fmla="*/ 227 w 340"/>
                <a:gd name="T5" fmla="*/ 454 h 454"/>
                <a:gd name="T6" fmla="*/ 227 w 340"/>
                <a:gd name="T7" fmla="*/ 340 h 454"/>
                <a:gd name="T8" fmla="*/ 340 w 340"/>
                <a:gd name="T9" fmla="*/ 340 h 454"/>
                <a:gd name="T10" fmla="*/ 340 w 340"/>
                <a:gd name="T11" fmla="*/ 227 h 454"/>
                <a:gd name="T12" fmla="*/ 227 w 340"/>
                <a:gd name="T13" fmla="*/ 227 h 454"/>
                <a:gd name="T14" fmla="*/ 227 w 340"/>
                <a:gd name="T15" fmla="*/ 0 h 454"/>
                <a:gd name="T16" fmla="*/ 0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Freeform 34">
              <a:extLst>
                <a:ext uri="{FF2B5EF4-FFF2-40B4-BE49-F238E27FC236}">
                  <a16:creationId xmlns:a16="http://schemas.microsoft.com/office/drawing/2014/main" id="{F164325F-F8D6-41C4-91D9-C9F04CCFD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4712"/>
              <a:ext cx="680" cy="908"/>
            </a:xfrm>
            <a:custGeom>
              <a:avLst/>
              <a:gdLst>
                <a:gd name="T0" fmla="*/ 567 w 680"/>
                <a:gd name="T1" fmla="*/ 0 h 908"/>
                <a:gd name="T2" fmla="*/ 454 w 680"/>
                <a:gd name="T3" fmla="*/ 0 h 908"/>
                <a:gd name="T4" fmla="*/ 454 w 680"/>
                <a:gd name="T5" fmla="*/ 114 h 908"/>
                <a:gd name="T6" fmla="*/ 227 w 680"/>
                <a:gd name="T7" fmla="*/ 114 h 908"/>
                <a:gd name="T8" fmla="*/ 227 w 680"/>
                <a:gd name="T9" fmla="*/ 454 h 908"/>
                <a:gd name="T10" fmla="*/ 113 w 680"/>
                <a:gd name="T11" fmla="*/ 454 h 908"/>
                <a:gd name="T12" fmla="*/ 113 w 680"/>
                <a:gd name="T13" fmla="*/ 567 h 908"/>
                <a:gd name="T14" fmla="*/ 0 w 680"/>
                <a:gd name="T15" fmla="*/ 567 h 908"/>
                <a:gd name="T16" fmla="*/ 0 w 680"/>
                <a:gd name="T17" fmla="*/ 794 h 908"/>
                <a:gd name="T18" fmla="*/ 113 w 680"/>
                <a:gd name="T19" fmla="*/ 794 h 908"/>
                <a:gd name="T20" fmla="*/ 113 w 680"/>
                <a:gd name="T21" fmla="*/ 908 h 908"/>
                <a:gd name="T22" fmla="*/ 340 w 680"/>
                <a:gd name="T23" fmla="*/ 908 h 908"/>
                <a:gd name="T24" fmla="*/ 340 w 680"/>
                <a:gd name="T25" fmla="*/ 794 h 908"/>
                <a:gd name="T26" fmla="*/ 227 w 680"/>
                <a:gd name="T27" fmla="*/ 794 h 908"/>
                <a:gd name="T28" fmla="*/ 227 w 680"/>
                <a:gd name="T29" fmla="*/ 681 h 908"/>
                <a:gd name="T30" fmla="*/ 340 w 680"/>
                <a:gd name="T31" fmla="*/ 681 h 908"/>
                <a:gd name="T32" fmla="*/ 340 w 680"/>
                <a:gd name="T33" fmla="*/ 567 h 908"/>
                <a:gd name="T34" fmla="*/ 567 w 680"/>
                <a:gd name="T35" fmla="*/ 567 h 908"/>
                <a:gd name="T36" fmla="*/ 567 w 680"/>
                <a:gd name="T37" fmla="*/ 454 h 908"/>
                <a:gd name="T38" fmla="*/ 680 w 680"/>
                <a:gd name="T39" fmla="*/ 454 h 908"/>
                <a:gd name="T40" fmla="*/ 680 w 680"/>
                <a:gd name="T41" fmla="*/ 341 h 908"/>
                <a:gd name="T42" fmla="*/ 567 w 680"/>
                <a:gd name="T43" fmla="*/ 341 h 908"/>
                <a:gd name="T44" fmla="*/ 567 w 680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908">
                  <a:moveTo>
                    <a:pt x="56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Freeform 35">
              <a:extLst>
                <a:ext uri="{FF2B5EF4-FFF2-40B4-BE49-F238E27FC236}">
                  <a16:creationId xmlns:a16="http://schemas.microsoft.com/office/drawing/2014/main" id="{8F30DC74-EDFE-40F7-B25C-E912E4E74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4486"/>
              <a:ext cx="227" cy="453"/>
            </a:xfrm>
            <a:custGeom>
              <a:avLst/>
              <a:gdLst>
                <a:gd name="T0" fmla="*/ 0 w 227"/>
                <a:gd name="T1" fmla="*/ 453 h 453"/>
                <a:gd name="T2" fmla="*/ 0 w 227"/>
                <a:gd name="T3" fmla="*/ 0 h 453"/>
                <a:gd name="T4" fmla="*/ 227 w 227"/>
                <a:gd name="T5" fmla="*/ 0 h 453"/>
                <a:gd name="T6" fmla="*/ 227 w 227"/>
                <a:gd name="T7" fmla="*/ 340 h 453"/>
                <a:gd name="T8" fmla="*/ 114 w 227"/>
                <a:gd name="T9" fmla="*/ 340 h 453"/>
                <a:gd name="T10" fmla="*/ 114 w 227"/>
                <a:gd name="T11" fmla="*/ 453 h 453"/>
                <a:gd name="T12" fmla="*/ 0 w 227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39526EE2-7F59-4CA5-94A5-C3E244930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" y="493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4 h 340"/>
                <a:gd name="T6" fmla="*/ 0 w 454"/>
                <a:gd name="T7" fmla="*/ 114 h 340"/>
                <a:gd name="T8" fmla="*/ 0 w 454"/>
                <a:gd name="T9" fmla="*/ 227 h 340"/>
                <a:gd name="T10" fmla="*/ 114 w 454"/>
                <a:gd name="T11" fmla="*/ 227 h 340"/>
                <a:gd name="T12" fmla="*/ 114 w 454"/>
                <a:gd name="T13" fmla="*/ 340 h 340"/>
                <a:gd name="T14" fmla="*/ 340 w 454"/>
                <a:gd name="T15" fmla="*/ 340 h 340"/>
                <a:gd name="T16" fmla="*/ 340 w 454"/>
                <a:gd name="T17" fmla="*/ 227 h 340"/>
                <a:gd name="T18" fmla="*/ 454 w 454"/>
                <a:gd name="T19" fmla="*/ 227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Freeform 37">
              <a:extLst>
                <a:ext uri="{FF2B5EF4-FFF2-40B4-BE49-F238E27FC236}">
                  <a16:creationId xmlns:a16="http://schemas.microsoft.com/office/drawing/2014/main" id="{EC58D5FE-A6D3-4004-9FC5-2425CD214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1764"/>
              <a:ext cx="341" cy="227"/>
            </a:xfrm>
            <a:custGeom>
              <a:avLst/>
              <a:gdLst>
                <a:gd name="T0" fmla="*/ 0 w 341"/>
                <a:gd name="T1" fmla="*/ 0 h 227"/>
                <a:gd name="T2" fmla="*/ 0 w 341"/>
                <a:gd name="T3" fmla="*/ 113 h 227"/>
                <a:gd name="T4" fmla="*/ 114 w 341"/>
                <a:gd name="T5" fmla="*/ 113 h 227"/>
                <a:gd name="T6" fmla="*/ 114 w 341"/>
                <a:gd name="T7" fmla="*/ 227 h 227"/>
                <a:gd name="T8" fmla="*/ 341 w 341"/>
                <a:gd name="T9" fmla="*/ 227 h 227"/>
                <a:gd name="T10" fmla="*/ 341 w 341"/>
                <a:gd name="T11" fmla="*/ 0 h 227"/>
                <a:gd name="T12" fmla="*/ 0 w 34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Freeform 38">
              <a:extLst>
                <a:ext uri="{FF2B5EF4-FFF2-40B4-BE49-F238E27FC236}">
                  <a16:creationId xmlns:a16="http://schemas.microsoft.com/office/drawing/2014/main" id="{E0BB377B-E629-4BD8-B5BE-BB54AE0E4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2104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341 w 454"/>
                <a:gd name="T3" fmla="*/ 114 h 567"/>
                <a:gd name="T4" fmla="*/ 227 w 454"/>
                <a:gd name="T5" fmla="*/ 114 h 567"/>
                <a:gd name="T6" fmla="*/ 227 w 454"/>
                <a:gd name="T7" fmla="*/ 227 h 567"/>
                <a:gd name="T8" fmla="*/ 114 w 454"/>
                <a:gd name="T9" fmla="*/ 227 h 567"/>
                <a:gd name="T10" fmla="*/ 114 w 454"/>
                <a:gd name="T11" fmla="*/ 454 h 567"/>
                <a:gd name="T12" fmla="*/ 0 w 454"/>
                <a:gd name="T13" fmla="*/ 454 h 567"/>
                <a:gd name="T14" fmla="*/ 0 w 454"/>
                <a:gd name="T15" fmla="*/ 567 h 567"/>
                <a:gd name="T16" fmla="*/ 227 w 454"/>
                <a:gd name="T17" fmla="*/ 567 h 567"/>
                <a:gd name="T18" fmla="*/ 227 w 454"/>
                <a:gd name="T19" fmla="*/ 340 h 567"/>
                <a:gd name="T20" fmla="*/ 341 w 454"/>
                <a:gd name="T21" fmla="*/ 340 h 567"/>
                <a:gd name="T22" fmla="*/ 341 w 454"/>
                <a:gd name="T23" fmla="*/ 227 h 567"/>
                <a:gd name="T24" fmla="*/ 454 w 454"/>
                <a:gd name="T25" fmla="*/ 227 h 567"/>
                <a:gd name="T26" fmla="*/ 454 w 454"/>
                <a:gd name="T27" fmla="*/ 0 h 567"/>
                <a:gd name="T28" fmla="*/ 341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A9FA2961-672F-4FD4-965B-C405A4BCC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1991"/>
              <a:ext cx="114" cy="11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Freeform 40">
              <a:extLst>
                <a:ext uri="{FF2B5EF4-FFF2-40B4-BE49-F238E27FC236}">
                  <a16:creationId xmlns:a16="http://schemas.microsoft.com/office/drawing/2014/main" id="{C4D4AD98-AF2C-4619-AE6A-660602A92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2671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227 h 340"/>
                <a:gd name="T4" fmla="*/ 340 w 453"/>
                <a:gd name="T5" fmla="*/ 227 h 340"/>
                <a:gd name="T6" fmla="*/ 340 w 453"/>
                <a:gd name="T7" fmla="*/ 340 h 340"/>
                <a:gd name="T8" fmla="*/ 113 w 453"/>
                <a:gd name="T9" fmla="*/ 340 h 340"/>
                <a:gd name="T10" fmla="*/ 113 w 453"/>
                <a:gd name="T11" fmla="*/ 227 h 340"/>
                <a:gd name="T12" fmla="*/ 0 w 453"/>
                <a:gd name="T13" fmla="*/ 227 h 340"/>
                <a:gd name="T14" fmla="*/ 0 w 453"/>
                <a:gd name="T15" fmla="*/ 114 h 340"/>
                <a:gd name="T16" fmla="*/ 113 w 453"/>
                <a:gd name="T17" fmla="*/ 114 h 340"/>
                <a:gd name="T18" fmla="*/ 113 w 453"/>
                <a:gd name="T19" fmla="*/ 0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Freeform 41">
              <a:extLst>
                <a:ext uri="{FF2B5EF4-FFF2-40B4-BE49-F238E27FC236}">
                  <a16:creationId xmlns:a16="http://schemas.microsoft.com/office/drawing/2014/main" id="{DF236C54-B4C5-412D-8A0B-C7CC181DE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3919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113 w 454"/>
                <a:gd name="T3" fmla="*/ 0 h 453"/>
                <a:gd name="T4" fmla="*/ 113 w 454"/>
                <a:gd name="T5" fmla="*/ 226 h 453"/>
                <a:gd name="T6" fmla="*/ 0 w 454"/>
                <a:gd name="T7" fmla="*/ 226 h 453"/>
                <a:gd name="T8" fmla="*/ 0 w 454"/>
                <a:gd name="T9" fmla="*/ 453 h 453"/>
                <a:gd name="T10" fmla="*/ 454 w 454"/>
                <a:gd name="T11" fmla="*/ 453 h 453"/>
                <a:gd name="T12" fmla="*/ 454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Freeform 42">
              <a:extLst>
                <a:ext uri="{FF2B5EF4-FFF2-40B4-BE49-F238E27FC236}">
                  <a16:creationId xmlns:a16="http://schemas.microsoft.com/office/drawing/2014/main" id="{F2C30BA7-628A-459C-B30A-BEDF88019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3238"/>
              <a:ext cx="680" cy="907"/>
            </a:xfrm>
            <a:custGeom>
              <a:avLst/>
              <a:gdLst>
                <a:gd name="T0" fmla="*/ 454 w 680"/>
                <a:gd name="T1" fmla="*/ 907 h 907"/>
                <a:gd name="T2" fmla="*/ 680 w 680"/>
                <a:gd name="T3" fmla="*/ 907 h 907"/>
                <a:gd name="T4" fmla="*/ 680 w 680"/>
                <a:gd name="T5" fmla="*/ 567 h 907"/>
                <a:gd name="T6" fmla="*/ 567 w 680"/>
                <a:gd name="T7" fmla="*/ 567 h 907"/>
                <a:gd name="T8" fmla="*/ 567 w 680"/>
                <a:gd name="T9" fmla="*/ 227 h 907"/>
                <a:gd name="T10" fmla="*/ 454 w 680"/>
                <a:gd name="T11" fmla="*/ 227 h 907"/>
                <a:gd name="T12" fmla="*/ 454 w 680"/>
                <a:gd name="T13" fmla="*/ 0 h 907"/>
                <a:gd name="T14" fmla="*/ 340 w 680"/>
                <a:gd name="T15" fmla="*/ 0 h 907"/>
                <a:gd name="T16" fmla="*/ 340 w 680"/>
                <a:gd name="T17" fmla="*/ 114 h 907"/>
                <a:gd name="T18" fmla="*/ 227 w 680"/>
                <a:gd name="T19" fmla="*/ 114 h 907"/>
                <a:gd name="T20" fmla="*/ 227 w 680"/>
                <a:gd name="T21" fmla="*/ 227 h 907"/>
                <a:gd name="T22" fmla="*/ 0 w 680"/>
                <a:gd name="T23" fmla="*/ 227 h 907"/>
                <a:gd name="T24" fmla="*/ 0 w 680"/>
                <a:gd name="T25" fmla="*/ 567 h 907"/>
                <a:gd name="T26" fmla="*/ 113 w 680"/>
                <a:gd name="T27" fmla="*/ 567 h 907"/>
                <a:gd name="T28" fmla="*/ 113 w 680"/>
                <a:gd name="T29" fmla="*/ 794 h 907"/>
                <a:gd name="T30" fmla="*/ 454 w 680"/>
                <a:gd name="T31" fmla="*/ 794 h 907"/>
                <a:gd name="T32" fmla="*/ 454 w 680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7">
                  <a:moveTo>
                    <a:pt x="454" y="907"/>
                  </a:moveTo>
                  <a:lnTo>
                    <a:pt x="680" y="907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Freeform 43">
              <a:extLst>
                <a:ext uri="{FF2B5EF4-FFF2-40B4-BE49-F238E27FC236}">
                  <a16:creationId xmlns:a16="http://schemas.microsoft.com/office/drawing/2014/main" id="{FE3C925B-12FF-4F19-9BA3-C9ADC6CC3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3805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Freeform 44">
              <a:extLst>
                <a:ext uri="{FF2B5EF4-FFF2-40B4-BE49-F238E27FC236}">
                  <a16:creationId xmlns:a16="http://schemas.microsoft.com/office/drawing/2014/main" id="{0EAA3014-9613-4AB2-8850-FDBAE77A6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38"/>
              <a:ext cx="907" cy="794"/>
            </a:xfrm>
            <a:custGeom>
              <a:avLst/>
              <a:gdLst>
                <a:gd name="T0" fmla="*/ 907 w 907"/>
                <a:gd name="T1" fmla="*/ 0 h 794"/>
                <a:gd name="T2" fmla="*/ 454 w 907"/>
                <a:gd name="T3" fmla="*/ 0 h 794"/>
                <a:gd name="T4" fmla="*/ 454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113 w 907"/>
                <a:gd name="T11" fmla="*/ 227 h 794"/>
                <a:gd name="T12" fmla="*/ 113 w 907"/>
                <a:gd name="T13" fmla="*/ 114 h 794"/>
                <a:gd name="T14" fmla="*/ 0 w 907"/>
                <a:gd name="T15" fmla="*/ 114 h 794"/>
                <a:gd name="T16" fmla="*/ 0 w 907"/>
                <a:gd name="T17" fmla="*/ 340 h 794"/>
                <a:gd name="T18" fmla="*/ 113 w 907"/>
                <a:gd name="T19" fmla="*/ 340 h 794"/>
                <a:gd name="T20" fmla="*/ 113 w 907"/>
                <a:gd name="T21" fmla="*/ 454 h 794"/>
                <a:gd name="T22" fmla="*/ 113 w 907"/>
                <a:gd name="T23" fmla="*/ 567 h 794"/>
                <a:gd name="T24" fmla="*/ 227 w 907"/>
                <a:gd name="T25" fmla="*/ 567 h 794"/>
                <a:gd name="T26" fmla="*/ 227 w 907"/>
                <a:gd name="T27" fmla="*/ 794 h 794"/>
                <a:gd name="T28" fmla="*/ 340 w 907"/>
                <a:gd name="T29" fmla="*/ 794 h 794"/>
                <a:gd name="T30" fmla="*/ 340 w 907"/>
                <a:gd name="T31" fmla="*/ 567 h 794"/>
                <a:gd name="T32" fmla="*/ 567 w 907"/>
                <a:gd name="T33" fmla="*/ 567 h 794"/>
                <a:gd name="T34" fmla="*/ 567 w 907"/>
                <a:gd name="T35" fmla="*/ 227 h 794"/>
                <a:gd name="T36" fmla="*/ 794 w 907"/>
                <a:gd name="T37" fmla="*/ 227 h 794"/>
                <a:gd name="T38" fmla="*/ 794 w 907"/>
                <a:gd name="T39" fmla="*/ 114 h 794"/>
                <a:gd name="T40" fmla="*/ 907 w 907"/>
                <a:gd name="T41" fmla="*/ 114 h 794"/>
                <a:gd name="T42" fmla="*/ 907 w 907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794">
                  <a:moveTo>
                    <a:pt x="90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Freeform 45">
              <a:extLst>
                <a:ext uri="{FF2B5EF4-FFF2-40B4-BE49-F238E27FC236}">
                  <a16:creationId xmlns:a16="http://schemas.microsoft.com/office/drawing/2014/main" id="{7273F696-E625-43B3-8915-E4084AC44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2218"/>
              <a:ext cx="680" cy="1701"/>
            </a:xfrm>
            <a:custGeom>
              <a:avLst/>
              <a:gdLst>
                <a:gd name="T0" fmla="*/ 567 w 680"/>
                <a:gd name="T1" fmla="*/ 1701 h 1701"/>
                <a:gd name="T2" fmla="*/ 567 w 680"/>
                <a:gd name="T3" fmla="*/ 1474 h 1701"/>
                <a:gd name="T4" fmla="*/ 453 w 680"/>
                <a:gd name="T5" fmla="*/ 1474 h 1701"/>
                <a:gd name="T6" fmla="*/ 453 w 680"/>
                <a:gd name="T7" fmla="*/ 1134 h 1701"/>
                <a:gd name="T8" fmla="*/ 340 w 680"/>
                <a:gd name="T9" fmla="*/ 1134 h 1701"/>
                <a:gd name="T10" fmla="*/ 340 w 680"/>
                <a:gd name="T11" fmla="*/ 907 h 1701"/>
                <a:gd name="T12" fmla="*/ 453 w 680"/>
                <a:gd name="T13" fmla="*/ 907 h 1701"/>
                <a:gd name="T14" fmla="*/ 453 w 680"/>
                <a:gd name="T15" fmla="*/ 793 h 1701"/>
                <a:gd name="T16" fmla="*/ 567 w 680"/>
                <a:gd name="T17" fmla="*/ 793 h 1701"/>
                <a:gd name="T18" fmla="*/ 567 w 680"/>
                <a:gd name="T19" fmla="*/ 453 h 1701"/>
                <a:gd name="T20" fmla="*/ 680 w 680"/>
                <a:gd name="T21" fmla="*/ 453 h 1701"/>
                <a:gd name="T22" fmla="*/ 680 w 680"/>
                <a:gd name="T23" fmla="*/ 226 h 1701"/>
                <a:gd name="T24" fmla="*/ 567 w 680"/>
                <a:gd name="T25" fmla="*/ 226 h 1701"/>
                <a:gd name="T26" fmla="*/ 567 w 680"/>
                <a:gd name="T27" fmla="*/ 0 h 1701"/>
                <a:gd name="T28" fmla="*/ 227 w 680"/>
                <a:gd name="T29" fmla="*/ 0 h 1701"/>
                <a:gd name="T30" fmla="*/ 227 w 680"/>
                <a:gd name="T31" fmla="*/ 113 h 1701"/>
                <a:gd name="T32" fmla="*/ 113 w 680"/>
                <a:gd name="T33" fmla="*/ 113 h 1701"/>
                <a:gd name="T34" fmla="*/ 113 w 680"/>
                <a:gd name="T35" fmla="*/ 340 h 1701"/>
                <a:gd name="T36" fmla="*/ 227 w 680"/>
                <a:gd name="T37" fmla="*/ 340 h 1701"/>
                <a:gd name="T38" fmla="*/ 227 w 680"/>
                <a:gd name="T39" fmla="*/ 453 h 1701"/>
                <a:gd name="T40" fmla="*/ 113 w 680"/>
                <a:gd name="T41" fmla="*/ 453 h 1701"/>
                <a:gd name="T42" fmla="*/ 113 w 680"/>
                <a:gd name="T43" fmla="*/ 567 h 1701"/>
                <a:gd name="T44" fmla="*/ 0 w 680"/>
                <a:gd name="T45" fmla="*/ 567 h 1701"/>
                <a:gd name="T46" fmla="*/ 0 w 680"/>
                <a:gd name="T47" fmla="*/ 793 h 1701"/>
                <a:gd name="T48" fmla="*/ 113 w 680"/>
                <a:gd name="T49" fmla="*/ 793 h 1701"/>
                <a:gd name="T50" fmla="*/ 113 w 680"/>
                <a:gd name="T51" fmla="*/ 1020 h 1701"/>
                <a:gd name="T52" fmla="*/ 227 w 680"/>
                <a:gd name="T53" fmla="*/ 1020 h 1701"/>
                <a:gd name="T54" fmla="*/ 227 w 680"/>
                <a:gd name="T55" fmla="*/ 1247 h 1701"/>
                <a:gd name="T56" fmla="*/ 340 w 680"/>
                <a:gd name="T57" fmla="*/ 1247 h 1701"/>
                <a:gd name="T58" fmla="*/ 340 w 680"/>
                <a:gd name="T59" fmla="*/ 1587 h 1701"/>
                <a:gd name="T60" fmla="*/ 453 w 680"/>
                <a:gd name="T61" fmla="*/ 1587 h 1701"/>
                <a:gd name="T62" fmla="*/ 453 w 680"/>
                <a:gd name="T63" fmla="*/ 1701 h 1701"/>
                <a:gd name="T64" fmla="*/ 567 w 680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1701">
                  <a:moveTo>
                    <a:pt x="567" y="1701"/>
                  </a:moveTo>
                  <a:lnTo>
                    <a:pt x="567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587"/>
                  </a:lnTo>
                  <a:lnTo>
                    <a:pt x="453" y="1587"/>
                  </a:lnTo>
                  <a:lnTo>
                    <a:pt x="453" y="1701"/>
                  </a:lnTo>
                  <a:lnTo>
                    <a:pt x="567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Freeform 46">
              <a:extLst>
                <a:ext uri="{FF2B5EF4-FFF2-40B4-BE49-F238E27FC236}">
                  <a16:creationId xmlns:a16="http://schemas.microsoft.com/office/drawing/2014/main" id="{E175AED7-DCA0-4DE1-917D-38E691505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218"/>
              <a:ext cx="567" cy="1020"/>
            </a:xfrm>
            <a:custGeom>
              <a:avLst/>
              <a:gdLst>
                <a:gd name="T0" fmla="*/ 226 w 567"/>
                <a:gd name="T1" fmla="*/ 0 h 1020"/>
                <a:gd name="T2" fmla="*/ 226 w 567"/>
                <a:gd name="T3" fmla="*/ 226 h 1020"/>
                <a:gd name="T4" fmla="*/ 113 w 567"/>
                <a:gd name="T5" fmla="*/ 226 h 1020"/>
                <a:gd name="T6" fmla="*/ 113 w 567"/>
                <a:gd name="T7" fmla="*/ 907 h 1020"/>
                <a:gd name="T8" fmla="*/ 0 w 567"/>
                <a:gd name="T9" fmla="*/ 907 h 1020"/>
                <a:gd name="T10" fmla="*/ 0 w 567"/>
                <a:gd name="T11" fmla="*/ 1020 h 1020"/>
                <a:gd name="T12" fmla="*/ 453 w 567"/>
                <a:gd name="T13" fmla="*/ 1020 h 1020"/>
                <a:gd name="T14" fmla="*/ 453 w 567"/>
                <a:gd name="T15" fmla="*/ 793 h 1020"/>
                <a:gd name="T16" fmla="*/ 340 w 567"/>
                <a:gd name="T17" fmla="*/ 793 h 1020"/>
                <a:gd name="T18" fmla="*/ 340 w 567"/>
                <a:gd name="T19" fmla="*/ 567 h 1020"/>
                <a:gd name="T20" fmla="*/ 453 w 567"/>
                <a:gd name="T21" fmla="*/ 567 h 1020"/>
                <a:gd name="T22" fmla="*/ 453 w 567"/>
                <a:gd name="T23" fmla="*/ 453 h 1020"/>
                <a:gd name="T24" fmla="*/ 567 w 567"/>
                <a:gd name="T25" fmla="*/ 453 h 1020"/>
                <a:gd name="T26" fmla="*/ 567 w 567"/>
                <a:gd name="T27" fmla="*/ 340 h 1020"/>
                <a:gd name="T28" fmla="*/ 453 w 567"/>
                <a:gd name="T29" fmla="*/ 340 h 1020"/>
                <a:gd name="T30" fmla="*/ 453 w 567"/>
                <a:gd name="T31" fmla="*/ 113 h 1020"/>
                <a:gd name="T32" fmla="*/ 340 w 567"/>
                <a:gd name="T33" fmla="*/ 113 h 1020"/>
                <a:gd name="T34" fmla="*/ 340 w 567"/>
                <a:gd name="T35" fmla="*/ 0 h 1020"/>
                <a:gd name="T36" fmla="*/ 226 w 567"/>
                <a:gd name="T3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0">
                  <a:moveTo>
                    <a:pt x="226" y="0"/>
                  </a:moveTo>
                  <a:lnTo>
                    <a:pt x="226" y="226"/>
                  </a:lnTo>
                  <a:lnTo>
                    <a:pt x="113" y="226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453" y="1020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9" name="Freeform 47">
              <a:extLst>
                <a:ext uri="{FF2B5EF4-FFF2-40B4-BE49-F238E27FC236}">
                  <a16:creationId xmlns:a16="http://schemas.microsoft.com/office/drawing/2014/main" id="{4F0CFF51-EFB0-40AB-BFDF-9CB8DF989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104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341 w 567"/>
                <a:gd name="T3" fmla="*/ 114 h 454"/>
                <a:gd name="T4" fmla="*/ 341 w 567"/>
                <a:gd name="T5" fmla="*/ 0 h 454"/>
                <a:gd name="T6" fmla="*/ 0 w 567"/>
                <a:gd name="T7" fmla="*/ 0 h 454"/>
                <a:gd name="T8" fmla="*/ 0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227 w 567"/>
                <a:gd name="T15" fmla="*/ 227 h 454"/>
                <a:gd name="T16" fmla="*/ 227 w 567"/>
                <a:gd name="T17" fmla="*/ 340 h 454"/>
                <a:gd name="T18" fmla="*/ 341 w 567"/>
                <a:gd name="T19" fmla="*/ 340 h 454"/>
                <a:gd name="T20" fmla="*/ 341 w 567"/>
                <a:gd name="T21" fmla="*/ 454 h 454"/>
                <a:gd name="T22" fmla="*/ 454 w 567"/>
                <a:gd name="T23" fmla="*/ 454 h 454"/>
                <a:gd name="T24" fmla="*/ 454 w 567"/>
                <a:gd name="T25" fmla="*/ 340 h 454"/>
                <a:gd name="T26" fmla="*/ 567 w 567"/>
                <a:gd name="T27" fmla="*/ 340 h 454"/>
                <a:gd name="T28" fmla="*/ 567 w 567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341" y="114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0" name="Freeform 48">
              <a:extLst>
                <a:ext uri="{FF2B5EF4-FFF2-40B4-BE49-F238E27FC236}">
                  <a16:creationId xmlns:a16="http://schemas.microsoft.com/office/drawing/2014/main" id="{01DC6623-9B51-47FA-A5A4-D12959A7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176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Freeform 49">
              <a:extLst>
                <a:ext uri="{FF2B5EF4-FFF2-40B4-BE49-F238E27FC236}">
                  <a16:creationId xmlns:a16="http://schemas.microsoft.com/office/drawing/2014/main" id="{05702B72-6BAA-4C38-8517-8324B6368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90"/>
              <a:ext cx="454" cy="567"/>
            </a:xfrm>
            <a:custGeom>
              <a:avLst/>
              <a:gdLst>
                <a:gd name="T0" fmla="*/ 227 w 454"/>
                <a:gd name="T1" fmla="*/ 0 h 567"/>
                <a:gd name="T2" fmla="*/ 227 w 454"/>
                <a:gd name="T3" fmla="*/ 227 h 567"/>
                <a:gd name="T4" fmla="*/ 0 w 454"/>
                <a:gd name="T5" fmla="*/ 227 h 567"/>
                <a:gd name="T6" fmla="*/ 0 w 454"/>
                <a:gd name="T7" fmla="*/ 340 h 567"/>
                <a:gd name="T8" fmla="*/ 114 w 454"/>
                <a:gd name="T9" fmla="*/ 340 h 567"/>
                <a:gd name="T10" fmla="*/ 114 w 454"/>
                <a:gd name="T11" fmla="*/ 567 h 567"/>
                <a:gd name="T12" fmla="*/ 340 w 454"/>
                <a:gd name="T13" fmla="*/ 567 h 567"/>
                <a:gd name="T14" fmla="*/ 340 w 454"/>
                <a:gd name="T15" fmla="*/ 453 h 567"/>
                <a:gd name="T16" fmla="*/ 454 w 454"/>
                <a:gd name="T17" fmla="*/ 453 h 567"/>
                <a:gd name="T18" fmla="*/ 454 w 454"/>
                <a:gd name="T19" fmla="*/ 340 h 567"/>
                <a:gd name="T20" fmla="*/ 340 w 454"/>
                <a:gd name="T21" fmla="*/ 340 h 567"/>
                <a:gd name="T22" fmla="*/ 340 w 454"/>
                <a:gd name="T23" fmla="*/ 0 h 567"/>
                <a:gd name="T24" fmla="*/ 227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Freeform 50">
              <a:extLst>
                <a:ext uri="{FF2B5EF4-FFF2-40B4-BE49-F238E27FC236}">
                  <a16:creationId xmlns:a16="http://schemas.microsoft.com/office/drawing/2014/main" id="{57183F69-EB3F-45C9-B0A1-4029F41B5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857"/>
              <a:ext cx="341" cy="680"/>
            </a:xfrm>
            <a:custGeom>
              <a:avLst/>
              <a:gdLst>
                <a:gd name="T0" fmla="*/ 0 w 341"/>
                <a:gd name="T1" fmla="*/ 0 h 680"/>
                <a:gd name="T2" fmla="*/ 0 w 341"/>
                <a:gd name="T3" fmla="*/ 567 h 680"/>
                <a:gd name="T4" fmla="*/ 114 w 341"/>
                <a:gd name="T5" fmla="*/ 567 h 680"/>
                <a:gd name="T6" fmla="*/ 114 w 341"/>
                <a:gd name="T7" fmla="*/ 680 h 680"/>
                <a:gd name="T8" fmla="*/ 227 w 341"/>
                <a:gd name="T9" fmla="*/ 680 h 680"/>
                <a:gd name="T10" fmla="*/ 227 w 341"/>
                <a:gd name="T11" fmla="*/ 567 h 680"/>
                <a:gd name="T12" fmla="*/ 341 w 341"/>
                <a:gd name="T13" fmla="*/ 567 h 680"/>
                <a:gd name="T14" fmla="*/ 341 w 341"/>
                <a:gd name="T15" fmla="*/ 340 h 680"/>
                <a:gd name="T16" fmla="*/ 227 w 341"/>
                <a:gd name="T17" fmla="*/ 340 h 680"/>
                <a:gd name="T18" fmla="*/ 227 w 341"/>
                <a:gd name="T19" fmla="*/ 113 h 680"/>
                <a:gd name="T20" fmla="*/ 114 w 341"/>
                <a:gd name="T21" fmla="*/ 113 h 680"/>
                <a:gd name="T22" fmla="*/ 114 w 341"/>
                <a:gd name="T23" fmla="*/ 0 h 680"/>
                <a:gd name="T24" fmla="*/ 0 w 341"/>
                <a:gd name="T2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680">
                  <a:moveTo>
                    <a:pt x="0" y="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Freeform 51">
              <a:extLst>
                <a:ext uri="{FF2B5EF4-FFF2-40B4-BE49-F238E27FC236}">
                  <a16:creationId xmlns:a16="http://schemas.microsoft.com/office/drawing/2014/main" id="{D77EE25D-F17B-4823-81E3-B2EF2341E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1424"/>
              <a:ext cx="1361" cy="907"/>
            </a:xfrm>
            <a:custGeom>
              <a:avLst/>
              <a:gdLst>
                <a:gd name="T0" fmla="*/ 227 w 1361"/>
                <a:gd name="T1" fmla="*/ 113 h 907"/>
                <a:gd name="T2" fmla="*/ 227 w 1361"/>
                <a:gd name="T3" fmla="*/ 340 h 907"/>
                <a:gd name="T4" fmla="*/ 113 w 1361"/>
                <a:gd name="T5" fmla="*/ 340 h 907"/>
                <a:gd name="T6" fmla="*/ 113 w 1361"/>
                <a:gd name="T7" fmla="*/ 567 h 907"/>
                <a:gd name="T8" fmla="*/ 0 w 1361"/>
                <a:gd name="T9" fmla="*/ 567 h 907"/>
                <a:gd name="T10" fmla="*/ 0 w 1361"/>
                <a:gd name="T11" fmla="*/ 680 h 907"/>
                <a:gd name="T12" fmla="*/ 454 w 1361"/>
                <a:gd name="T13" fmla="*/ 680 h 907"/>
                <a:gd name="T14" fmla="*/ 454 w 1361"/>
                <a:gd name="T15" fmla="*/ 794 h 907"/>
                <a:gd name="T16" fmla="*/ 794 w 1361"/>
                <a:gd name="T17" fmla="*/ 794 h 907"/>
                <a:gd name="T18" fmla="*/ 794 w 1361"/>
                <a:gd name="T19" fmla="*/ 907 h 907"/>
                <a:gd name="T20" fmla="*/ 1021 w 1361"/>
                <a:gd name="T21" fmla="*/ 907 h 907"/>
                <a:gd name="T22" fmla="*/ 1021 w 1361"/>
                <a:gd name="T23" fmla="*/ 794 h 907"/>
                <a:gd name="T24" fmla="*/ 1134 w 1361"/>
                <a:gd name="T25" fmla="*/ 794 h 907"/>
                <a:gd name="T26" fmla="*/ 1134 w 1361"/>
                <a:gd name="T27" fmla="*/ 567 h 907"/>
                <a:gd name="T28" fmla="*/ 1247 w 1361"/>
                <a:gd name="T29" fmla="*/ 567 h 907"/>
                <a:gd name="T30" fmla="*/ 1247 w 1361"/>
                <a:gd name="T31" fmla="*/ 453 h 907"/>
                <a:gd name="T32" fmla="*/ 1361 w 1361"/>
                <a:gd name="T33" fmla="*/ 453 h 907"/>
                <a:gd name="T34" fmla="*/ 1361 w 1361"/>
                <a:gd name="T35" fmla="*/ 227 h 907"/>
                <a:gd name="T36" fmla="*/ 1021 w 1361"/>
                <a:gd name="T37" fmla="*/ 227 h 907"/>
                <a:gd name="T38" fmla="*/ 1021 w 1361"/>
                <a:gd name="T39" fmla="*/ 453 h 907"/>
                <a:gd name="T40" fmla="*/ 794 w 1361"/>
                <a:gd name="T41" fmla="*/ 453 h 907"/>
                <a:gd name="T42" fmla="*/ 794 w 1361"/>
                <a:gd name="T43" fmla="*/ 113 h 907"/>
                <a:gd name="T44" fmla="*/ 567 w 1361"/>
                <a:gd name="T45" fmla="*/ 113 h 907"/>
                <a:gd name="T46" fmla="*/ 567 w 1361"/>
                <a:gd name="T47" fmla="*/ 0 h 907"/>
                <a:gd name="T48" fmla="*/ 340 w 1361"/>
                <a:gd name="T49" fmla="*/ 0 h 907"/>
                <a:gd name="T50" fmla="*/ 340 w 1361"/>
                <a:gd name="T51" fmla="*/ 113 h 907"/>
                <a:gd name="T52" fmla="*/ 227 w 1361"/>
                <a:gd name="T5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227" y="113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361" y="453"/>
                  </a:lnTo>
                  <a:lnTo>
                    <a:pt x="1361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4" name="Freeform 52">
              <a:extLst>
                <a:ext uri="{FF2B5EF4-FFF2-40B4-BE49-F238E27FC236}">
                  <a16:creationId xmlns:a16="http://schemas.microsoft.com/office/drawing/2014/main" id="{8D38E95E-6E94-4363-9B62-0CD481DEB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1764"/>
              <a:ext cx="567" cy="680"/>
            </a:xfrm>
            <a:custGeom>
              <a:avLst/>
              <a:gdLst>
                <a:gd name="T0" fmla="*/ 227 w 567"/>
                <a:gd name="T1" fmla="*/ 0 h 680"/>
                <a:gd name="T2" fmla="*/ 454 w 567"/>
                <a:gd name="T3" fmla="*/ 0 h 680"/>
                <a:gd name="T4" fmla="*/ 454 w 567"/>
                <a:gd name="T5" fmla="*/ 227 h 680"/>
                <a:gd name="T6" fmla="*/ 567 w 567"/>
                <a:gd name="T7" fmla="*/ 227 h 680"/>
                <a:gd name="T8" fmla="*/ 567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227 w 567"/>
                <a:gd name="T15" fmla="*/ 680 h 680"/>
                <a:gd name="T16" fmla="*/ 227 w 567"/>
                <a:gd name="T17" fmla="*/ 454 h 680"/>
                <a:gd name="T18" fmla="*/ 0 w 567"/>
                <a:gd name="T19" fmla="*/ 454 h 680"/>
                <a:gd name="T20" fmla="*/ 0 w 567"/>
                <a:gd name="T21" fmla="*/ 227 h 680"/>
                <a:gd name="T22" fmla="*/ 113 w 567"/>
                <a:gd name="T23" fmla="*/ 227 h 680"/>
                <a:gd name="T24" fmla="*/ 113 w 567"/>
                <a:gd name="T25" fmla="*/ 113 h 680"/>
                <a:gd name="T26" fmla="*/ 227 w 567"/>
                <a:gd name="T27" fmla="*/ 113 h 680"/>
                <a:gd name="T28" fmla="*/ 227 w 567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22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5" name="Freeform 53">
              <a:extLst>
                <a:ext uri="{FF2B5EF4-FFF2-40B4-BE49-F238E27FC236}">
                  <a16:creationId xmlns:a16="http://schemas.microsoft.com/office/drawing/2014/main" id="{A2E79CA7-58F8-4750-A452-26F02CE4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1197"/>
              <a:ext cx="907" cy="680"/>
            </a:xfrm>
            <a:custGeom>
              <a:avLst/>
              <a:gdLst>
                <a:gd name="T0" fmla="*/ 907 w 907"/>
                <a:gd name="T1" fmla="*/ 567 h 680"/>
                <a:gd name="T2" fmla="*/ 907 w 907"/>
                <a:gd name="T3" fmla="*/ 227 h 680"/>
                <a:gd name="T4" fmla="*/ 680 w 907"/>
                <a:gd name="T5" fmla="*/ 227 h 680"/>
                <a:gd name="T6" fmla="*/ 680 w 907"/>
                <a:gd name="T7" fmla="*/ 113 h 680"/>
                <a:gd name="T8" fmla="*/ 567 w 907"/>
                <a:gd name="T9" fmla="*/ 113 h 680"/>
                <a:gd name="T10" fmla="*/ 567 w 907"/>
                <a:gd name="T11" fmla="*/ 0 h 680"/>
                <a:gd name="T12" fmla="*/ 340 w 907"/>
                <a:gd name="T13" fmla="*/ 0 h 680"/>
                <a:gd name="T14" fmla="*/ 340 w 907"/>
                <a:gd name="T15" fmla="*/ 113 h 680"/>
                <a:gd name="T16" fmla="*/ 113 w 907"/>
                <a:gd name="T17" fmla="*/ 113 h 680"/>
                <a:gd name="T18" fmla="*/ 113 w 907"/>
                <a:gd name="T19" fmla="*/ 227 h 680"/>
                <a:gd name="T20" fmla="*/ 0 w 907"/>
                <a:gd name="T21" fmla="*/ 227 h 680"/>
                <a:gd name="T22" fmla="*/ 0 w 907"/>
                <a:gd name="T23" fmla="*/ 340 h 680"/>
                <a:gd name="T24" fmla="*/ 227 w 907"/>
                <a:gd name="T25" fmla="*/ 340 h 680"/>
                <a:gd name="T26" fmla="*/ 227 w 907"/>
                <a:gd name="T27" fmla="*/ 680 h 680"/>
                <a:gd name="T28" fmla="*/ 454 w 907"/>
                <a:gd name="T29" fmla="*/ 680 h 680"/>
                <a:gd name="T30" fmla="*/ 454 w 907"/>
                <a:gd name="T31" fmla="*/ 454 h 680"/>
                <a:gd name="T32" fmla="*/ 794 w 907"/>
                <a:gd name="T33" fmla="*/ 454 h 680"/>
                <a:gd name="T34" fmla="*/ 794 w 907"/>
                <a:gd name="T35" fmla="*/ 567 h 680"/>
                <a:gd name="T36" fmla="*/ 907 w 907"/>
                <a:gd name="T3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0">
                  <a:moveTo>
                    <a:pt x="907" y="567"/>
                  </a:move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6" name="Freeform 54">
              <a:extLst>
                <a:ext uri="{FF2B5EF4-FFF2-40B4-BE49-F238E27FC236}">
                  <a16:creationId xmlns:a16="http://schemas.microsoft.com/office/drawing/2014/main" id="{0884766E-53E9-4F6F-B86B-AC5EB1B47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30"/>
              <a:ext cx="907" cy="794"/>
            </a:xfrm>
            <a:custGeom>
              <a:avLst/>
              <a:gdLst>
                <a:gd name="T0" fmla="*/ 794 w 907"/>
                <a:gd name="T1" fmla="*/ 227 h 794"/>
                <a:gd name="T2" fmla="*/ 794 w 907"/>
                <a:gd name="T3" fmla="*/ 340 h 794"/>
                <a:gd name="T4" fmla="*/ 907 w 907"/>
                <a:gd name="T5" fmla="*/ 340 h 794"/>
                <a:gd name="T6" fmla="*/ 907 w 907"/>
                <a:gd name="T7" fmla="*/ 567 h 794"/>
                <a:gd name="T8" fmla="*/ 680 w 907"/>
                <a:gd name="T9" fmla="*/ 567 h 794"/>
                <a:gd name="T10" fmla="*/ 680 w 907"/>
                <a:gd name="T11" fmla="*/ 680 h 794"/>
                <a:gd name="T12" fmla="*/ 453 w 907"/>
                <a:gd name="T13" fmla="*/ 680 h 794"/>
                <a:gd name="T14" fmla="*/ 453 w 907"/>
                <a:gd name="T15" fmla="*/ 794 h 794"/>
                <a:gd name="T16" fmla="*/ 227 w 907"/>
                <a:gd name="T17" fmla="*/ 794 h 794"/>
                <a:gd name="T18" fmla="*/ 227 w 907"/>
                <a:gd name="T19" fmla="*/ 567 h 794"/>
                <a:gd name="T20" fmla="*/ 113 w 907"/>
                <a:gd name="T21" fmla="*/ 567 h 794"/>
                <a:gd name="T22" fmla="*/ 113 w 907"/>
                <a:gd name="T23" fmla="*/ 340 h 794"/>
                <a:gd name="T24" fmla="*/ 0 w 907"/>
                <a:gd name="T25" fmla="*/ 340 h 794"/>
                <a:gd name="T26" fmla="*/ 0 w 907"/>
                <a:gd name="T27" fmla="*/ 227 h 794"/>
                <a:gd name="T28" fmla="*/ 340 w 907"/>
                <a:gd name="T29" fmla="*/ 227 h 794"/>
                <a:gd name="T30" fmla="*/ 340 w 907"/>
                <a:gd name="T31" fmla="*/ 113 h 794"/>
                <a:gd name="T32" fmla="*/ 453 w 907"/>
                <a:gd name="T33" fmla="*/ 113 h 794"/>
                <a:gd name="T34" fmla="*/ 453 w 907"/>
                <a:gd name="T35" fmla="*/ 0 h 794"/>
                <a:gd name="T36" fmla="*/ 567 w 907"/>
                <a:gd name="T37" fmla="*/ 0 h 794"/>
                <a:gd name="T38" fmla="*/ 567 w 907"/>
                <a:gd name="T39" fmla="*/ 227 h 794"/>
                <a:gd name="T40" fmla="*/ 794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7" name="Freeform 55">
              <a:extLst>
                <a:ext uri="{FF2B5EF4-FFF2-40B4-BE49-F238E27FC236}">
                  <a16:creationId xmlns:a16="http://schemas.microsoft.com/office/drawing/2014/main" id="{8678A9F6-02F3-4BEE-A735-724D98713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145"/>
              <a:ext cx="793" cy="908"/>
            </a:xfrm>
            <a:custGeom>
              <a:avLst/>
              <a:gdLst>
                <a:gd name="T0" fmla="*/ 567 w 793"/>
                <a:gd name="T1" fmla="*/ 0 h 908"/>
                <a:gd name="T2" fmla="*/ 340 w 793"/>
                <a:gd name="T3" fmla="*/ 0 h 908"/>
                <a:gd name="T4" fmla="*/ 340 w 793"/>
                <a:gd name="T5" fmla="*/ 341 h 908"/>
                <a:gd name="T6" fmla="*/ 226 w 793"/>
                <a:gd name="T7" fmla="*/ 341 h 908"/>
                <a:gd name="T8" fmla="*/ 226 w 793"/>
                <a:gd name="T9" fmla="*/ 454 h 908"/>
                <a:gd name="T10" fmla="*/ 113 w 793"/>
                <a:gd name="T11" fmla="*/ 454 h 908"/>
                <a:gd name="T12" fmla="*/ 113 w 793"/>
                <a:gd name="T13" fmla="*/ 567 h 908"/>
                <a:gd name="T14" fmla="*/ 0 w 793"/>
                <a:gd name="T15" fmla="*/ 567 h 908"/>
                <a:gd name="T16" fmla="*/ 0 w 793"/>
                <a:gd name="T17" fmla="*/ 908 h 908"/>
                <a:gd name="T18" fmla="*/ 113 w 793"/>
                <a:gd name="T19" fmla="*/ 908 h 908"/>
                <a:gd name="T20" fmla="*/ 113 w 793"/>
                <a:gd name="T21" fmla="*/ 794 h 908"/>
                <a:gd name="T22" fmla="*/ 226 w 793"/>
                <a:gd name="T23" fmla="*/ 794 h 908"/>
                <a:gd name="T24" fmla="*/ 226 w 793"/>
                <a:gd name="T25" fmla="*/ 681 h 908"/>
                <a:gd name="T26" fmla="*/ 340 w 793"/>
                <a:gd name="T27" fmla="*/ 681 h 908"/>
                <a:gd name="T28" fmla="*/ 340 w 793"/>
                <a:gd name="T29" fmla="*/ 567 h 908"/>
                <a:gd name="T30" fmla="*/ 680 w 793"/>
                <a:gd name="T31" fmla="*/ 567 h 908"/>
                <a:gd name="T32" fmla="*/ 680 w 793"/>
                <a:gd name="T33" fmla="*/ 454 h 908"/>
                <a:gd name="T34" fmla="*/ 793 w 793"/>
                <a:gd name="T35" fmla="*/ 454 h 908"/>
                <a:gd name="T36" fmla="*/ 793 w 793"/>
                <a:gd name="T37" fmla="*/ 341 h 908"/>
                <a:gd name="T38" fmla="*/ 567 w 793"/>
                <a:gd name="T39" fmla="*/ 341 h 908"/>
                <a:gd name="T40" fmla="*/ 567 w 793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908">
                  <a:moveTo>
                    <a:pt x="567" y="0"/>
                  </a:moveTo>
                  <a:lnTo>
                    <a:pt x="340" y="0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8" name="Freeform 56">
              <a:extLst>
                <a:ext uri="{FF2B5EF4-FFF2-40B4-BE49-F238E27FC236}">
                  <a16:creationId xmlns:a16="http://schemas.microsoft.com/office/drawing/2014/main" id="{AAE16E66-B612-4D76-9A97-AF1CDC5F7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3919"/>
              <a:ext cx="454" cy="567"/>
            </a:xfrm>
            <a:custGeom>
              <a:avLst/>
              <a:gdLst>
                <a:gd name="T0" fmla="*/ 0 w 454"/>
                <a:gd name="T1" fmla="*/ 226 h 567"/>
                <a:gd name="T2" fmla="*/ 0 w 454"/>
                <a:gd name="T3" fmla="*/ 0 h 567"/>
                <a:gd name="T4" fmla="*/ 227 w 454"/>
                <a:gd name="T5" fmla="*/ 0 h 567"/>
                <a:gd name="T6" fmla="*/ 227 w 454"/>
                <a:gd name="T7" fmla="*/ 113 h 567"/>
                <a:gd name="T8" fmla="*/ 340 w 454"/>
                <a:gd name="T9" fmla="*/ 113 h 567"/>
                <a:gd name="T10" fmla="*/ 340 w 454"/>
                <a:gd name="T11" fmla="*/ 226 h 567"/>
                <a:gd name="T12" fmla="*/ 454 w 454"/>
                <a:gd name="T13" fmla="*/ 226 h 567"/>
                <a:gd name="T14" fmla="*/ 454 w 454"/>
                <a:gd name="T15" fmla="*/ 453 h 567"/>
                <a:gd name="T16" fmla="*/ 340 w 454"/>
                <a:gd name="T17" fmla="*/ 453 h 567"/>
                <a:gd name="T18" fmla="*/ 340 w 454"/>
                <a:gd name="T19" fmla="*/ 567 h 567"/>
                <a:gd name="T20" fmla="*/ 227 w 454"/>
                <a:gd name="T21" fmla="*/ 567 h 567"/>
                <a:gd name="T22" fmla="*/ 114 w 454"/>
                <a:gd name="T23" fmla="*/ 567 h 567"/>
                <a:gd name="T24" fmla="*/ 114 w 454"/>
                <a:gd name="T25" fmla="*/ 226 h 567"/>
                <a:gd name="T26" fmla="*/ 0 w 454"/>
                <a:gd name="T2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567">
                  <a:moveTo>
                    <a:pt x="0" y="226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9" name="Freeform 57">
              <a:extLst>
                <a:ext uri="{FF2B5EF4-FFF2-40B4-BE49-F238E27FC236}">
                  <a16:creationId xmlns:a16="http://schemas.microsoft.com/office/drawing/2014/main" id="{6A76BD03-BA97-4383-B7B7-4884425D7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692"/>
              <a:ext cx="681" cy="907"/>
            </a:xfrm>
            <a:custGeom>
              <a:avLst/>
              <a:gdLst>
                <a:gd name="T0" fmla="*/ 681 w 681"/>
                <a:gd name="T1" fmla="*/ 0 h 907"/>
                <a:gd name="T2" fmla="*/ 0 w 681"/>
                <a:gd name="T3" fmla="*/ 0 h 907"/>
                <a:gd name="T4" fmla="*/ 0 w 681"/>
                <a:gd name="T5" fmla="*/ 227 h 907"/>
                <a:gd name="T6" fmla="*/ 114 w 681"/>
                <a:gd name="T7" fmla="*/ 227 h 907"/>
                <a:gd name="T8" fmla="*/ 114 w 681"/>
                <a:gd name="T9" fmla="*/ 680 h 907"/>
                <a:gd name="T10" fmla="*/ 0 w 681"/>
                <a:gd name="T11" fmla="*/ 680 h 907"/>
                <a:gd name="T12" fmla="*/ 0 w 681"/>
                <a:gd name="T13" fmla="*/ 907 h 907"/>
                <a:gd name="T14" fmla="*/ 114 w 681"/>
                <a:gd name="T15" fmla="*/ 907 h 907"/>
                <a:gd name="T16" fmla="*/ 114 w 681"/>
                <a:gd name="T17" fmla="*/ 794 h 907"/>
                <a:gd name="T18" fmla="*/ 227 w 681"/>
                <a:gd name="T19" fmla="*/ 794 h 907"/>
                <a:gd name="T20" fmla="*/ 227 w 681"/>
                <a:gd name="T21" fmla="*/ 680 h 907"/>
                <a:gd name="T22" fmla="*/ 341 w 681"/>
                <a:gd name="T23" fmla="*/ 680 h 907"/>
                <a:gd name="T24" fmla="*/ 341 w 681"/>
                <a:gd name="T25" fmla="*/ 453 h 907"/>
                <a:gd name="T26" fmla="*/ 567 w 681"/>
                <a:gd name="T27" fmla="*/ 453 h 907"/>
                <a:gd name="T28" fmla="*/ 567 w 681"/>
                <a:gd name="T29" fmla="*/ 340 h 907"/>
                <a:gd name="T30" fmla="*/ 681 w 681"/>
                <a:gd name="T31" fmla="*/ 340 h 907"/>
                <a:gd name="T32" fmla="*/ 681 w 681"/>
                <a:gd name="T33" fmla="*/ 227 h 907"/>
                <a:gd name="T34" fmla="*/ 567 w 681"/>
                <a:gd name="T35" fmla="*/ 227 h 907"/>
                <a:gd name="T36" fmla="*/ 567 w 681"/>
                <a:gd name="T37" fmla="*/ 113 h 907"/>
                <a:gd name="T38" fmla="*/ 681 w 681"/>
                <a:gd name="T39" fmla="*/ 113 h 907"/>
                <a:gd name="T40" fmla="*/ 681 w 68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907">
                  <a:moveTo>
                    <a:pt x="681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0" name="Freeform 58">
              <a:extLst>
                <a:ext uri="{FF2B5EF4-FFF2-40B4-BE49-F238E27FC236}">
                  <a16:creationId xmlns:a16="http://schemas.microsoft.com/office/drawing/2014/main" id="{982E682B-9479-4108-82E7-2E7491087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71"/>
              <a:ext cx="454" cy="794"/>
            </a:xfrm>
            <a:custGeom>
              <a:avLst/>
              <a:gdLst>
                <a:gd name="T0" fmla="*/ 340 w 454"/>
                <a:gd name="T1" fmla="*/ 0 h 794"/>
                <a:gd name="T2" fmla="*/ 340 w 454"/>
                <a:gd name="T3" fmla="*/ 227 h 794"/>
                <a:gd name="T4" fmla="*/ 0 w 454"/>
                <a:gd name="T5" fmla="*/ 227 h 794"/>
                <a:gd name="T6" fmla="*/ 0 w 454"/>
                <a:gd name="T7" fmla="*/ 681 h 794"/>
                <a:gd name="T8" fmla="*/ 113 w 454"/>
                <a:gd name="T9" fmla="*/ 681 h 794"/>
                <a:gd name="T10" fmla="*/ 113 w 454"/>
                <a:gd name="T11" fmla="*/ 794 h 794"/>
                <a:gd name="T12" fmla="*/ 340 w 454"/>
                <a:gd name="T13" fmla="*/ 794 h 794"/>
                <a:gd name="T14" fmla="*/ 340 w 454"/>
                <a:gd name="T15" fmla="*/ 340 h 794"/>
                <a:gd name="T16" fmla="*/ 454 w 454"/>
                <a:gd name="T17" fmla="*/ 340 h 794"/>
                <a:gd name="T18" fmla="*/ 454 w 454"/>
                <a:gd name="T19" fmla="*/ 0 h 794"/>
                <a:gd name="T20" fmla="*/ 340 w 454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794">
                  <a:moveTo>
                    <a:pt x="340" y="0"/>
                  </a:move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1" name="Freeform 59">
              <a:extLst>
                <a:ext uri="{FF2B5EF4-FFF2-40B4-BE49-F238E27FC236}">
                  <a16:creationId xmlns:a16="http://schemas.microsoft.com/office/drawing/2014/main" id="{DF32D3BD-8B23-45D2-9FA5-70FCFEB70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85"/>
              <a:ext cx="680" cy="1360"/>
            </a:xfrm>
            <a:custGeom>
              <a:avLst/>
              <a:gdLst>
                <a:gd name="T0" fmla="*/ 227 w 680"/>
                <a:gd name="T1" fmla="*/ 0 h 1360"/>
                <a:gd name="T2" fmla="*/ 453 w 680"/>
                <a:gd name="T3" fmla="*/ 0 h 1360"/>
                <a:gd name="T4" fmla="*/ 453 w 680"/>
                <a:gd name="T5" fmla="*/ 453 h 1360"/>
                <a:gd name="T6" fmla="*/ 567 w 680"/>
                <a:gd name="T7" fmla="*/ 453 h 1360"/>
                <a:gd name="T8" fmla="*/ 567 w 680"/>
                <a:gd name="T9" fmla="*/ 680 h 1360"/>
                <a:gd name="T10" fmla="*/ 680 w 680"/>
                <a:gd name="T11" fmla="*/ 680 h 1360"/>
                <a:gd name="T12" fmla="*/ 680 w 680"/>
                <a:gd name="T13" fmla="*/ 907 h 1360"/>
                <a:gd name="T14" fmla="*/ 453 w 680"/>
                <a:gd name="T15" fmla="*/ 907 h 1360"/>
                <a:gd name="T16" fmla="*/ 453 w 680"/>
                <a:gd name="T17" fmla="*/ 1134 h 1360"/>
                <a:gd name="T18" fmla="*/ 567 w 680"/>
                <a:gd name="T19" fmla="*/ 1134 h 1360"/>
                <a:gd name="T20" fmla="*/ 567 w 680"/>
                <a:gd name="T21" fmla="*/ 1360 h 1360"/>
                <a:gd name="T22" fmla="*/ 453 w 680"/>
                <a:gd name="T23" fmla="*/ 1360 h 1360"/>
                <a:gd name="T24" fmla="*/ 453 w 680"/>
                <a:gd name="T25" fmla="*/ 1247 h 1360"/>
                <a:gd name="T26" fmla="*/ 340 w 680"/>
                <a:gd name="T27" fmla="*/ 1247 h 1360"/>
                <a:gd name="T28" fmla="*/ 340 w 680"/>
                <a:gd name="T29" fmla="*/ 1134 h 1360"/>
                <a:gd name="T30" fmla="*/ 113 w 680"/>
                <a:gd name="T31" fmla="*/ 1134 h 1360"/>
                <a:gd name="T32" fmla="*/ 113 w 680"/>
                <a:gd name="T33" fmla="*/ 907 h 1360"/>
                <a:gd name="T34" fmla="*/ 0 w 680"/>
                <a:gd name="T35" fmla="*/ 907 h 1360"/>
                <a:gd name="T36" fmla="*/ 0 w 680"/>
                <a:gd name="T37" fmla="*/ 680 h 1360"/>
                <a:gd name="T38" fmla="*/ 113 w 680"/>
                <a:gd name="T39" fmla="*/ 680 h 1360"/>
                <a:gd name="T40" fmla="*/ 113 w 680"/>
                <a:gd name="T41" fmla="*/ 226 h 1360"/>
                <a:gd name="T42" fmla="*/ 227 w 680"/>
                <a:gd name="T43" fmla="*/ 226 h 1360"/>
                <a:gd name="T44" fmla="*/ 227 w 680"/>
                <a:gd name="T45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360">
                  <a:moveTo>
                    <a:pt x="227" y="0"/>
                  </a:moveTo>
                  <a:lnTo>
                    <a:pt x="453" y="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2" name="Freeform 60">
              <a:extLst>
                <a:ext uri="{FF2B5EF4-FFF2-40B4-BE49-F238E27FC236}">
                  <a16:creationId xmlns:a16="http://schemas.microsoft.com/office/drawing/2014/main" id="{572A3295-E17C-49EF-BB36-837F5337E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346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3" name="Freeform 61">
              <a:extLst>
                <a:ext uri="{FF2B5EF4-FFF2-40B4-BE49-F238E27FC236}">
                  <a16:creationId xmlns:a16="http://schemas.microsoft.com/office/drawing/2014/main" id="{9FAEFB1D-A80A-4CD3-B3F2-782271506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3011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227 w 454"/>
                <a:gd name="T3" fmla="*/ 0 h 454"/>
                <a:gd name="T4" fmla="*/ 227 w 454"/>
                <a:gd name="T5" fmla="*/ 227 h 454"/>
                <a:gd name="T6" fmla="*/ 454 w 454"/>
                <a:gd name="T7" fmla="*/ 227 h 454"/>
                <a:gd name="T8" fmla="*/ 454 w 454"/>
                <a:gd name="T9" fmla="*/ 454 h 454"/>
                <a:gd name="T10" fmla="*/ 114 w 454"/>
                <a:gd name="T11" fmla="*/ 454 h 454"/>
                <a:gd name="T12" fmla="*/ 114 w 454"/>
                <a:gd name="T13" fmla="*/ 227 h 454"/>
                <a:gd name="T14" fmla="*/ 0 w 454"/>
                <a:gd name="T15" fmla="*/ 227 h 454"/>
                <a:gd name="T16" fmla="*/ 0 w 454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4" name="Freeform 62">
              <a:extLst>
                <a:ext uri="{FF2B5EF4-FFF2-40B4-BE49-F238E27FC236}">
                  <a16:creationId xmlns:a16="http://schemas.microsoft.com/office/drawing/2014/main" id="{1722585E-AF2A-41A4-A919-5B46AD5D6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671"/>
              <a:ext cx="681" cy="681"/>
            </a:xfrm>
            <a:custGeom>
              <a:avLst/>
              <a:gdLst>
                <a:gd name="T0" fmla="*/ 227 w 681"/>
                <a:gd name="T1" fmla="*/ 681 h 681"/>
                <a:gd name="T2" fmla="*/ 454 w 681"/>
                <a:gd name="T3" fmla="*/ 681 h 681"/>
                <a:gd name="T4" fmla="*/ 454 w 681"/>
                <a:gd name="T5" fmla="*/ 567 h 681"/>
                <a:gd name="T6" fmla="*/ 681 w 681"/>
                <a:gd name="T7" fmla="*/ 567 h 681"/>
                <a:gd name="T8" fmla="*/ 681 w 681"/>
                <a:gd name="T9" fmla="*/ 0 h 681"/>
                <a:gd name="T10" fmla="*/ 567 w 681"/>
                <a:gd name="T11" fmla="*/ 0 h 681"/>
                <a:gd name="T12" fmla="*/ 567 w 681"/>
                <a:gd name="T13" fmla="*/ 114 h 681"/>
                <a:gd name="T14" fmla="*/ 114 w 681"/>
                <a:gd name="T15" fmla="*/ 114 h 681"/>
                <a:gd name="T16" fmla="*/ 114 w 681"/>
                <a:gd name="T17" fmla="*/ 340 h 681"/>
                <a:gd name="T18" fmla="*/ 0 w 681"/>
                <a:gd name="T19" fmla="*/ 340 h 681"/>
                <a:gd name="T20" fmla="*/ 0 w 681"/>
                <a:gd name="T21" fmla="*/ 567 h 681"/>
                <a:gd name="T22" fmla="*/ 227 w 681"/>
                <a:gd name="T23" fmla="*/ 567 h 681"/>
                <a:gd name="T24" fmla="*/ 227 w 681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227" y="681"/>
                  </a:moveTo>
                  <a:lnTo>
                    <a:pt x="454" y="681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5" name="Freeform 63">
              <a:extLst>
                <a:ext uri="{FF2B5EF4-FFF2-40B4-BE49-F238E27FC236}">
                  <a16:creationId xmlns:a16="http://schemas.microsoft.com/office/drawing/2014/main" id="{17CECFFC-D171-4274-B22A-17AA4CC1A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30"/>
              <a:ext cx="793" cy="907"/>
            </a:xfrm>
            <a:custGeom>
              <a:avLst/>
              <a:gdLst>
                <a:gd name="T0" fmla="*/ 340 w 793"/>
                <a:gd name="T1" fmla="*/ 0 h 907"/>
                <a:gd name="T2" fmla="*/ 340 w 793"/>
                <a:gd name="T3" fmla="*/ 113 h 907"/>
                <a:gd name="T4" fmla="*/ 0 w 793"/>
                <a:gd name="T5" fmla="*/ 113 h 907"/>
                <a:gd name="T6" fmla="*/ 0 w 793"/>
                <a:gd name="T7" fmla="*/ 340 h 907"/>
                <a:gd name="T8" fmla="*/ 113 w 793"/>
                <a:gd name="T9" fmla="*/ 340 h 907"/>
                <a:gd name="T10" fmla="*/ 113 w 793"/>
                <a:gd name="T11" fmla="*/ 680 h 907"/>
                <a:gd name="T12" fmla="*/ 226 w 793"/>
                <a:gd name="T13" fmla="*/ 680 h 907"/>
                <a:gd name="T14" fmla="*/ 226 w 793"/>
                <a:gd name="T15" fmla="*/ 794 h 907"/>
                <a:gd name="T16" fmla="*/ 453 w 793"/>
                <a:gd name="T17" fmla="*/ 794 h 907"/>
                <a:gd name="T18" fmla="*/ 453 w 793"/>
                <a:gd name="T19" fmla="*/ 907 h 907"/>
                <a:gd name="T20" fmla="*/ 567 w 793"/>
                <a:gd name="T21" fmla="*/ 907 h 907"/>
                <a:gd name="T22" fmla="*/ 567 w 793"/>
                <a:gd name="T23" fmla="*/ 794 h 907"/>
                <a:gd name="T24" fmla="*/ 680 w 793"/>
                <a:gd name="T25" fmla="*/ 794 h 907"/>
                <a:gd name="T26" fmla="*/ 680 w 793"/>
                <a:gd name="T27" fmla="*/ 454 h 907"/>
                <a:gd name="T28" fmla="*/ 680 w 793"/>
                <a:gd name="T29" fmla="*/ 340 h 907"/>
                <a:gd name="T30" fmla="*/ 793 w 793"/>
                <a:gd name="T31" fmla="*/ 340 h 907"/>
                <a:gd name="T32" fmla="*/ 793 w 793"/>
                <a:gd name="T33" fmla="*/ 227 h 907"/>
                <a:gd name="T34" fmla="*/ 680 w 793"/>
                <a:gd name="T35" fmla="*/ 227 h 907"/>
                <a:gd name="T36" fmla="*/ 680 w 793"/>
                <a:gd name="T37" fmla="*/ 113 h 907"/>
                <a:gd name="T38" fmla="*/ 453 w 793"/>
                <a:gd name="T39" fmla="*/ 113 h 907"/>
                <a:gd name="T40" fmla="*/ 453 w 793"/>
                <a:gd name="T41" fmla="*/ 0 h 907"/>
                <a:gd name="T42" fmla="*/ 340 w 793"/>
                <a:gd name="T4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3" h="907">
                  <a:moveTo>
                    <a:pt x="340" y="0"/>
                  </a:move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6" name="Freeform 64">
              <a:extLst>
                <a:ext uri="{FF2B5EF4-FFF2-40B4-BE49-F238E27FC236}">
                  <a16:creationId xmlns:a16="http://schemas.microsoft.com/office/drawing/2014/main" id="{F640B317-0B2F-49B6-9F7C-21416749B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1084"/>
              <a:ext cx="453" cy="567"/>
            </a:xfrm>
            <a:custGeom>
              <a:avLst/>
              <a:gdLst>
                <a:gd name="T0" fmla="*/ 113 w 453"/>
                <a:gd name="T1" fmla="*/ 0 h 567"/>
                <a:gd name="T2" fmla="*/ 340 w 453"/>
                <a:gd name="T3" fmla="*/ 0 h 567"/>
                <a:gd name="T4" fmla="*/ 340 w 453"/>
                <a:gd name="T5" fmla="*/ 113 h 567"/>
                <a:gd name="T6" fmla="*/ 453 w 453"/>
                <a:gd name="T7" fmla="*/ 113 h 567"/>
                <a:gd name="T8" fmla="*/ 453 w 453"/>
                <a:gd name="T9" fmla="*/ 453 h 567"/>
                <a:gd name="T10" fmla="*/ 340 w 453"/>
                <a:gd name="T11" fmla="*/ 453 h 567"/>
                <a:gd name="T12" fmla="*/ 340 w 453"/>
                <a:gd name="T13" fmla="*/ 567 h 567"/>
                <a:gd name="T14" fmla="*/ 113 w 453"/>
                <a:gd name="T15" fmla="*/ 567 h 567"/>
                <a:gd name="T16" fmla="*/ 113 w 453"/>
                <a:gd name="T17" fmla="*/ 453 h 567"/>
                <a:gd name="T18" fmla="*/ 0 w 453"/>
                <a:gd name="T19" fmla="*/ 453 h 567"/>
                <a:gd name="T20" fmla="*/ 0 w 453"/>
                <a:gd name="T21" fmla="*/ 340 h 567"/>
                <a:gd name="T22" fmla="*/ 113 w 453"/>
                <a:gd name="T23" fmla="*/ 340 h 567"/>
                <a:gd name="T24" fmla="*/ 113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7" name="Freeform 65">
              <a:extLst>
                <a:ext uri="{FF2B5EF4-FFF2-40B4-BE49-F238E27FC236}">
                  <a16:creationId xmlns:a16="http://schemas.microsoft.com/office/drawing/2014/main" id="{19D985BA-7970-4374-9304-A3879E5B9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" y="1991"/>
              <a:ext cx="907" cy="1020"/>
            </a:xfrm>
            <a:custGeom>
              <a:avLst/>
              <a:gdLst>
                <a:gd name="T0" fmla="*/ 0 w 907"/>
                <a:gd name="T1" fmla="*/ 0 h 1020"/>
                <a:gd name="T2" fmla="*/ 227 w 907"/>
                <a:gd name="T3" fmla="*/ 0 h 1020"/>
                <a:gd name="T4" fmla="*/ 227 w 907"/>
                <a:gd name="T5" fmla="*/ 113 h 1020"/>
                <a:gd name="T6" fmla="*/ 340 w 907"/>
                <a:gd name="T7" fmla="*/ 113 h 1020"/>
                <a:gd name="T8" fmla="*/ 340 w 907"/>
                <a:gd name="T9" fmla="*/ 227 h 1020"/>
                <a:gd name="T10" fmla="*/ 454 w 907"/>
                <a:gd name="T11" fmla="*/ 227 h 1020"/>
                <a:gd name="T12" fmla="*/ 454 w 907"/>
                <a:gd name="T13" fmla="*/ 567 h 1020"/>
                <a:gd name="T14" fmla="*/ 794 w 907"/>
                <a:gd name="T15" fmla="*/ 567 h 1020"/>
                <a:gd name="T16" fmla="*/ 794 w 907"/>
                <a:gd name="T17" fmla="*/ 680 h 1020"/>
                <a:gd name="T18" fmla="*/ 907 w 907"/>
                <a:gd name="T19" fmla="*/ 680 h 1020"/>
                <a:gd name="T20" fmla="*/ 907 w 907"/>
                <a:gd name="T21" fmla="*/ 794 h 1020"/>
                <a:gd name="T22" fmla="*/ 454 w 907"/>
                <a:gd name="T23" fmla="*/ 794 h 1020"/>
                <a:gd name="T24" fmla="*/ 454 w 907"/>
                <a:gd name="T25" fmla="*/ 1020 h 1020"/>
                <a:gd name="T26" fmla="*/ 113 w 907"/>
                <a:gd name="T27" fmla="*/ 1020 h 1020"/>
                <a:gd name="T28" fmla="*/ 113 w 907"/>
                <a:gd name="T29" fmla="*/ 794 h 1020"/>
                <a:gd name="T30" fmla="*/ 0 w 907"/>
                <a:gd name="T31" fmla="*/ 794 h 1020"/>
                <a:gd name="T32" fmla="*/ 0 w 907"/>
                <a:gd name="T33" fmla="*/ 567 h 1020"/>
                <a:gd name="T34" fmla="*/ 113 w 907"/>
                <a:gd name="T35" fmla="*/ 567 h 1020"/>
                <a:gd name="T36" fmla="*/ 113 w 907"/>
                <a:gd name="T37" fmla="*/ 227 h 1020"/>
                <a:gd name="T38" fmla="*/ 0 w 907"/>
                <a:gd name="T39" fmla="*/ 227 h 1020"/>
                <a:gd name="T40" fmla="*/ 0 w 907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02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113" y="102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8" name="Freeform 66">
              <a:extLst>
                <a:ext uri="{FF2B5EF4-FFF2-40B4-BE49-F238E27FC236}">
                  <a16:creationId xmlns:a16="http://schemas.microsoft.com/office/drawing/2014/main" id="{F3A1E86D-6503-4147-A556-26BA1DD94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537"/>
              <a:ext cx="907" cy="1248"/>
            </a:xfrm>
            <a:custGeom>
              <a:avLst/>
              <a:gdLst>
                <a:gd name="T0" fmla="*/ 567 w 907"/>
                <a:gd name="T1" fmla="*/ 1134 h 1248"/>
                <a:gd name="T2" fmla="*/ 567 w 907"/>
                <a:gd name="T3" fmla="*/ 907 h 1248"/>
                <a:gd name="T4" fmla="*/ 340 w 907"/>
                <a:gd name="T5" fmla="*/ 907 h 1248"/>
                <a:gd name="T6" fmla="*/ 340 w 907"/>
                <a:gd name="T7" fmla="*/ 794 h 1248"/>
                <a:gd name="T8" fmla="*/ 227 w 907"/>
                <a:gd name="T9" fmla="*/ 794 h 1248"/>
                <a:gd name="T10" fmla="*/ 227 w 907"/>
                <a:gd name="T11" fmla="*/ 454 h 1248"/>
                <a:gd name="T12" fmla="*/ 114 w 907"/>
                <a:gd name="T13" fmla="*/ 454 h 1248"/>
                <a:gd name="T14" fmla="*/ 114 w 907"/>
                <a:gd name="T15" fmla="*/ 227 h 1248"/>
                <a:gd name="T16" fmla="*/ 0 w 907"/>
                <a:gd name="T17" fmla="*/ 227 h 1248"/>
                <a:gd name="T18" fmla="*/ 0 w 907"/>
                <a:gd name="T19" fmla="*/ 0 h 1248"/>
                <a:gd name="T20" fmla="*/ 227 w 907"/>
                <a:gd name="T21" fmla="*/ 0 h 1248"/>
                <a:gd name="T22" fmla="*/ 227 w 907"/>
                <a:gd name="T23" fmla="*/ 114 h 1248"/>
                <a:gd name="T24" fmla="*/ 454 w 907"/>
                <a:gd name="T25" fmla="*/ 114 h 1248"/>
                <a:gd name="T26" fmla="*/ 454 w 907"/>
                <a:gd name="T27" fmla="*/ 0 h 1248"/>
                <a:gd name="T28" fmla="*/ 907 w 907"/>
                <a:gd name="T29" fmla="*/ 0 h 1248"/>
                <a:gd name="T30" fmla="*/ 907 w 907"/>
                <a:gd name="T31" fmla="*/ 340 h 1248"/>
                <a:gd name="T32" fmla="*/ 794 w 907"/>
                <a:gd name="T33" fmla="*/ 340 h 1248"/>
                <a:gd name="T34" fmla="*/ 794 w 907"/>
                <a:gd name="T35" fmla="*/ 681 h 1248"/>
                <a:gd name="T36" fmla="*/ 907 w 907"/>
                <a:gd name="T37" fmla="*/ 681 h 1248"/>
                <a:gd name="T38" fmla="*/ 907 w 907"/>
                <a:gd name="T39" fmla="*/ 1021 h 1248"/>
                <a:gd name="T40" fmla="*/ 794 w 907"/>
                <a:gd name="T41" fmla="*/ 1021 h 1248"/>
                <a:gd name="T42" fmla="*/ 794 w 907"/>
                <a:gd name="T43" fmla="*/ 1248 h 1248"/>
                <a:gd name="T44" fmla="*/ 681 w 907"/>
                <a:gd name="T45" fmla="*/ 1248 h 1248"/>
                <a:gd name="T46" fmla="*/ 681 w 907"/>
                <a:gd name="T47" fmla="*/ 1134 h 1248"/>
                <a:gd name="T48" fmla="*/ 567 w 907"/>
                <a:gd name="T4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567" y="1134"/>
                  </a:moveTo>
                  <a:lnTo>
                    <a:pt x="56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9" name="Freeform 67">
              <a:extLst>
                <a:ext uri="{FF2B5EF4-FFF2-40B4-BE49-F238E27FC236}">
                  <a16:creationId xmlns:a16="http://schemas.microsoft.com/office/drawing/2014/main" id="{21962962-0F26-453A-9F98-2FBD3DA65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4826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113 h 340"/>
                <a:gd name="T4" fmla="*/ 227 w 340"/>
                <a:gd name="T5" fmla="*/ 113 h 340"/>
                <a:gd name="T6" fmla="*/ 227 w 340"/>
                <a:gd name="T7" fmla="*/ 0 h 340"/>
                <a:gd name="T8" fmla="*/ 340 w 340"/>
                <a:gd name="T9" fmla="*/ 0 h 340"/>
                <a:gd name="T10" fmla="*/ 340 w 340"/>
                <a:gd name="T11" fmla="*/ 227 h 340"/>
                <a:gd name="T12" fmla="*/ 227 w 340"/>
                <a:gd name="T13" fmla="*/ 227 h 340"/>
                <a:gd name="T14" fmla="*/ 227 w 340"/>
                <a:gd name="T15" fmla="*/ 340 h 340"/>
                <a:gd name="T16" fmla="*/ 0 w 34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CB182E4A-7FB8-4425-AEBD-51FFBEEB249E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330700"/>
            <a:ext cx="530225" cy="133350"/>
            <a:chOff x="5461" y="176"/>
            <a:chExt cx="334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83D6F6CF-1A75-444D-8B64-A0A8CBD76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D53190F1-D9AD-492E-887F-3320253299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F86AE5F3-99F3-416D-8EC3-310B59A926D8}"/>
              </a:ext>
            </a:extLst>
          </p:cNvPr>
          <p:cNvGrpSpPr>
            <a:grpSpLocks/>
          </p:cNvGrpSpPr>
          <p:nvPr/>
        </p:nvGrpSpPr>
        <p:grpSpPr bwMode="auto">
          <a:xfrm>
            <a:off x="6826250" y="4060825"/>
            <a:ext cx="396875" cy="133350"/>
            <a:chOff x="4433" y="656"/>
            <a:chExt cx="250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E48E8147-1A8E-4436-BB4B-7FE50522C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C1C29378-3AA2-4943-A0C0-19089B74D9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0789D0AB-4E9A-49F1-8E84-A2B505F376DC}"/>
              </a:ext>
            </a:extLst>
          </p:cNvPr>
          <p:cNvGrpSpPr>
            <a:grpSpLocks/>
          </p:cNvGrpSpPr>
          <p:nvPr/>
        </p:nvGrpSpPr>
        <p:grpSpPr bwMode="auto">
          <a:xfrm>
            <a:off x="1117600" y="5502275"/>
            <a:ext cx="396875" cy="133350"/>
            <a:chOff x="4751" y="656"/>
            <a:chExt cx="250" cy="84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F67E8B63-58C1-4CCF-973B-FD0A70A4D4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3C8197E6-C0AD-467A-831B-A4D6178A8F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4E33AD84-09DF-49D4-82DE-F0C4ABB68382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9596438"/>
            <a:ext cx="530225" cy="133350"/>
            <a:chOff x="5462" y="319"/>
            <a:chExt cx="334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B0EC618F-ACD7-4760-9EB8-67127F531C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21A40B9D-92DA-4646-8C66-65412897C5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24F72FFD-D8CC-419A-A28F-10692C86BA1F}"/>
              </a:ext>
            </a:extLst>
          </p:cNvPr>
          <p:cNvGrpSpPr>
            <a:grpSpLocks/>
          </p:cNvGrpSpPr>
          <p:nvPr/>
        </p:nvGrpSpPr>
        <p:grpSpPr bwMode="auto">
          <a:xfrm>
            <a:off x="5926138" y="3025775"/>
            <a:ext cx="396875" cy="133350"/>
            <a:chOff x="4441" y="319"/>
            <a:chExt cx="250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840B0CC1-8CDE-4991-B987-C016200218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74BEA05D-378D-46C0-A5BF-59FF5F6099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FCB02566-2982-4AA6-855E-4B60A2B77013}"/>
              </a:ext>
            </a:extLst>
          </p:cNvPr>
          <p:cNvGrpSpPr>
            <a:grpSpLocks/>
          </p:cNvGrpSpPr>
          <p:nvPr/>
        </p:nvGrpSpPr>
        <p:grpSpPr bwMode="auto">
          <a:xfrm>
            <a:off x="2730500" y="909638"/>
            <a:ext cx="396875" cy="133350"/>
            <a:chOff x="4759" y="319"/>
            <a:chExt cx="250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9E3935C9-64C5-4416-B79E-48C8F78F03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814D8E3E-62FB-41B1-B3A2-9F6377172B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7C51595A-7280-4006-A52A-B35FE3577134}"/>
              </a:ext>
            </a:extLst>
          </p:cNvPr>
          <p:cNvGrpSpPr>
            <a:grpSpLocks/>
          </p:cNvGrpSpPr>
          <p:nvPr/>
        </p:nvGrpSpPr>
        <p:grpSpPr bwMode="auto">
          <a:xfrm>
            <a:off x="2909888" y="1944688"/>
            <a:ext cx="530225" cy="133350"/>
            <a:chOff x="5462" y="489"/>
            <a:chExt cx="334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BE7B4066-6F68-462F-8BDC-3E8164B59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7841BAB3-71AC-40F9-8E93-5E8323FFFC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00B1BB60-39FF-495A-8712-4B3D018C957D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2170113"/>
            <a:ext cx="396875" cy="133350"/>
            <a:chOff x="4759" y="489"/>
            <a:chExt cx="250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9B5E4FFA-38EF-48EF-A1CE-DD842D35F5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D2988BE9-BD86-4D25-821C-4E4E2AF65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1D9A34C2-A0AC-4918-8615-49CE6979F1E4}"/>
              </a:ext>
            </a:extLst>
          </p:cNvPr>
          <p:cNvGrpSpPr>
            <a:grpSpLocks/>
          </p:cNvGrpSpPr>
          <p:nvPr/>
        </p:nvGrpSpPr>
        <p:grpSpPr bwMode="auto">
          <a:xfrm>
            <a:off x="3684588" y="2981325"/>
            <a:ext cx="530225" cy="133350"/>
            <a:chOff x="5462" y="743"/>
            <a:chExt cx="334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101A36CC-5FAC-4752-B658-12DDEB1AEA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982A8D03-EA3F-4A0F-B842-98854237FE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91E0F69B-C51D-4587-AD61-F7AEE478F630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1630363"/>
            <a:ext cx="396875" cy="133350"/>
            <a:chOff x="4441" y="743"/>
            <a:chExt cx="250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02946D6D-1A0C-41A5-BD36-5CBD17588C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74CF6C3B-CD3F-4EC0-84F6-EA1110AD51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70CC69C6-1ECA-4E9A-96D4-EEB951962AAD}"/>
              </a:ext>
            </a:extLst>
          </p:cNvPr>
          <p:cNvGrpSpPr>
            <a:grpSpLocks/>
          </p:cNvGrpSpPr>
          <p:nvPr/>
        </p:nvGrpSpPr>
        <p:grpSpPr bwMode="auto">
          <a:xfrm>
            <a:off x="7050088" y="5321300"/>
            <a:ext cx="396875" cy="133350"/>
            <a:chOff x="4752" y="1223"/>
            <a:chExt cx="250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6381760E-9920-4AEA-B057-9FA6B292E5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FF3ED84E-C133-439C-B474-FC1EC55E0D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3C7AA7D4-CA86-4330-A284-507FB6F83EC0}"/>
              </a:ext>
            </a:extLst>
          </p:cNvPr>
          <p:cNvGrpSpPr>
            <a:grpSpLocks/>
          </p:cNvGrpSpPr>
          <p:nvPr/>
        </p:nvGrpSpPr>
        <p:grpSpPr bwMode="auto">
          <a:xfrm>
            <a:off x="3314700" y="3609975"/>
            <a:ext cx="530225" cy="133350"/>
            <a:chOff x="5463" y="886"/>
            <a:chExt cx="334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E84B63E0-9762-45CD-B922-DE458D1B81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CBA4116F-7BEC-44EB-956E-365323ADEA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015E8B57-9414-4B85-AB9C-E61C58418036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670675"/>
            <a:ext cx="396875" cy="133350"/>
            <a:chOff x="4753" y="1366"/>
            <a:chExt cx="250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AD77E96E-E6D0-4CE2-B6E6-7F87CB3C3F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F52ED5C1-3133-4E4F-80F4-76B160F6A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189AC8DF-CDC9-434B-B90D-527FDDB9C8D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5410200"/>
            <a:ext cx="530225" cy="133350"/>
            <a:chOff x="5463" y="1056"/>
            <a:chExt cx="334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EDC74F63-ADA9-44F5-BC6C-6A7105B23B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3D85844C-D081-4189-BA9B-FBCEF85329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8F7D4CAC-4CF9-4267-AB5E-356588B1EC37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6221413"/>
            <a:ext cx="396875" cy="133350"/>
            <a:chOff x="4753" y="1536"/>
            <a:chExt cx="250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0BAC7ADC-E782-439B-838A-A98729AD5A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9B4952B8-E8D2-46CE-ADF5-C54F011548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C7F43D7A-8035-46A9-9E52-13D08000DE22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365750"/>
            <a:ext cx="396875" cy="133350"/>
            <a:chOff x="4101" y="176"/>
            <a:chExt cx="250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8B8ED34E-D098-4B8C-B290-E3036FE314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0ACE7349-9ED8-4BD6-BFC2-25A3D56A5E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9F21B224-AD00-4BA3-89BC-0E455F064EF9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6175375"/>
            <a:ext cx="396875" cy="133350"/>
            <a:chOff x="4095" y="799"/>
            <a:chExt cx="250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6B6A9F74-D2FE-4545-8ED2-5AAB8A61F7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71C56EEF-4DC3-47B5-B76F-FF5E8FBB66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E2104A43-618E-499F-B399-3FD4C5F2C50B}"/>
              </a:ext>
            </a:extLst>
          </p:cNvPr>
          <p:cNvGrpSpPr>
            <a:grpSpLocks/>
          </p:cNvGrpSpPr>
          <p:nvPr/>
        </p:nvGrpSpPr>
        <p:grpSpPr bwMode="auto">
          <a:xfrm>
            <a:off x="3944938" y="1585913"/>
            <a:ext cx="396875" cy="133350"/>
            <a:chOff x="4102" y="489"/>
            <a:chExt cx="250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8C4FDFBB-852B-4DC6-990C-3F4EE57DD8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75541B2D-28EC-43C7-8F79-E33D7EDC9C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A03F3DFE-4C46-43A4-BBCB-354576C18363}"/>
              </a:ext>
            </a:extLst>
          </p:cNvPr>
          <p:cNvGrpSpPr>
            <a:grpSpLocks/>
          </p:cNvGrpSpPr>
          <p:nvPr/>
        </p:nvGrpSpPr>
        <p:grpSpPr bwMode="auto">
          <a:xfrm>
            <a:off x="5026025" y="6491288"/>
            <a:ext cx="396875" cy="133350"/>
            <a:chOff x="4095" y="1223"/>
            <a:chExt cx="250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8DD71A80-BBAC-4DFB-865F-04778B0D3D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1BF26BF5-0F7B-406E-A5B6-FEF98E7568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23677" name="Group 125">
            <a:extLst>
              <a:ext uri="{FF2B5EF4-FFF2-40B4-BE49-F238E27FC236}">
                <a16:creationId xmlns:a16="http://schemas.microsoft.com/office/drawing/2014/main" id="{6D79B2A5-6180-4420-BA9C-F41B740ED501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4914900"/>
            <a:ext cx="396875" cy="133350"/>
            <a:chOff x="4103" y="886"/>
            <a:chExt cx="250" cy="84"/>
          </a:xfrm>
        </p:grpSpPr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528AE819-5CC5-48CE-9B5D-A76E425FF9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23679" name="WordArt 127">
              <a:extLst>
                <a:ext uri="{FF2B5EF4-FFF2-40B4-BE49-F238E27FC236}">
                  <a16:creationId xmlns:a16="http://schemas.microsoft.com/office/drawing/2014/main" id="{A5A08006-21A8-4500-88DC-50C05A4C94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757ACB38-99A3-4B68-8537-FA281A0FC0AB}"/>
              </a:ext>
            </a:extLst>
          </p:cNvPr>
          <p:cNvGrpSpPr>
            <a:grpSpLocks/>
          </p:cNvGrpSpPr>
          <p:nvPr/>
        </p:nvGrpSpPr>
        <p:grpSpPr bwMode="auto">
          <a:xfrm>
            <a:off x="3765550" y="4375150"/>
            <a:ext cx="396875" cy="133350"/>
            <a:chOff x="4103" y="1056"/>
            <a:chExt cx="250" cy="84"/>
          </a:xfrm>
        </p:grpSpPr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B2967A5F-910F-416E-9DE3-F1482A874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23682" name="WordArt 130">
              <a:extLst>
                <a:ext uri="{FF2B5EF4-FFF2-40B4-BE49-F238E27FC236}">
                  <a16:creationId xmlns:a16="http://schemas.microsoft.com/office/drawing/2014/main" id="{55274B93-5763-442A-BB5D-8616CA962A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23683" name="Group 131">
            <a:extLst>
              <a:ext uri="{FF2B5EF4-FFF2-40B4-BE49-F238E27FC236}">
                <a16:creationId xmlns:a16="http://schemas.microsoft.com/office/drawing/2014/main" id="{3F52EE94-E2A6-477C-BB59-7987EF6456AD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3295650"/>
            <a:ext cx="396875" cy="133350"/>
            <a:chOff x="4499" y="1397"/>
            <a:chExt cx="250" cy="84"/>
          </a:xfrm>
        </p:grpSpPr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DFF2641F-8CED-48E1-A0B2-EE21774937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23685" name="WordArt 133">
              <a:extLst>
                <a:ext uri="{FF2B5EF4-FFF2-40B4-BE49-F238E27FC236}">
                  <a16:creationId xmlns:a16="http://schemas.microsoft.com/office/drawing/2014/main" id="{AD23CF7A-A5EE-44B6-9439-1EE2D948E3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23686" name="Group 134">
            <a:extLst>
              <a:ext uri="{FF2B5EF4-FFF2-40B4-BE49-F238E27FC236}">
                <a16:creationId xmlns:a16="http://schemas.microsoft.com/office/drawing/2014/main" id="{0780B8EF-800C-4BEE-90FB-BEEABFA1AF0B}"/>
              </a:ext>
            </a:extLst>
          </p:cNvPr>
          <p:cNvGrpSpPr>
            <a:grpSpLocks/>
          </p:cNvGrpSpPr>
          <p:nvPr/>
        </p:nvGrpSpPr>
        <p:grpSpPr bwMode="auto">
          <a:xfrm>
            <a:off x="1290638" y="10631488"/>
            <a:ext cx="396875" cy="133350"/>
            <a:chOff x="4554" y="5251"/>
            <a:chExt cx="250" cy="84"/>
          </a:xfrm>
        </p:grpSpPr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FCCEDB84-5AC2-49EB-9696-59A56E0428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23688" name="WordArt 136">
              <a:extLst>
                <a:ext uri="{FF2B5EF4-FFF2-40B4-BE49-F238E27FC236}">
                  <a16:creationId xmlns:a16="http://schemas.microsoft.com/office/drawing/2014/main" id="{B7F66219-B63E-4E8D-B4BB-3EEE3B909D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23689" name="Group 137">
            <a:extLst>
              <a:ext uri="{FF2B5EF4-FFF2-40B4-BE49-F238E27FC236}">
                <a16:creationId xmlns:a16="http://schemas.microsoft.com/office/drawing/2014/main" id="{18AF9FD4-A709-4E35-8440-0387CEA9D2C9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9145588"/>
            <a:ext cx="396875" cy="133350"/>
            <a:chOff x="4236" y="5421"/>
            <a:chExt cx="250" cy="84"/>
          </a:xfrm>
        </p:grpSpPr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A7C828AD-09AE-48F0-95EA-A60FF9B010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23691" name="WordArt 139">
              <a:extLst>
                <a:ext uri="{FF2B5EF4-FFF2-40B4-BE49-F238E27FC236}">
                  <a16:creationId xmlns:a16="http://schemas.microsoft.com/office/drawing/2014/main" id="{57A10E34-7B4C-4B2E-957B-FE150B1D84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23692" name="Group 140">
            <a:extLst>
              <a:ext uri="{FF2B5EF4-FFF2-40B4-BE49-F238E27FC236}">
                <a16:creationId xmlns:a16="http://schemas.microsoft.com/office/drawing/2014/main" id="{11D88209-7E17-405F-BB5C-B3EDD52CD542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1171238"/>
            <a:ext cx="396875" cy="133350"/>
            <a:chOff x="4554" y="5421"/>
            <a:chExt cx="250" cy="84"/>
          </a:xfrm>
        </p:grpSpPr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04E1996D-25EF-4871-BE96-8968C4CE24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23694" name="WordArt 142">
              <a:extLst>
                <a:ext uri="{FF2B5EF4-FFF2-40B4-BE49-F238E27FC236}">
                  <a16:creationId xmlns:a16="http://schemas.microsoft.com/office/drawing/2014/main" id="{FB528BD6-E983-4FFF-B069-7338C7216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23695" name="Group 143">
            <a:extLst>
              <a:ext uri="{FF2B5EF4-FFF2-40B4-BE49-F238E27FC236}">
                <a16:creationId xmlns:a16="http://schemas.microsoft.com/office/drawing/2014/main" id="{2D52F446-DF1D-495B-80CC-8B4627CAE68F}"/>
              </a:ext>
            </a:extLst>
          </p:cNvPr>
          <p:cNvGrpSpPr>
            <a:grpSpLocks/>
          </p:cNvGrpSpPr>
          <p:nvPr/>
        </p:nvGrpSpPr>
        <p:grpSpPr bwMode="auto">
          <a:xfrm>
            <a:off x="7456488" y="4691063"/>
            <a:ext cx="530225" cy="133350"/>
            <a:chOff x="5518" y="1197"/>
            <a:chExt cx="334" cy="84"/>
          </a:xfrm>
        </p:grpSpPr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243CBAA5-2C31-414C-BA3F-6F0CB55DD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23697" name="WordArt 145">
              <a:extLst>
                <a:ext uri="{FF2B5EF4-FFF2-40B4-BE49-F238E27FC236}">
                  <a16:creationId xmlns:a16="http://schemas.microsoft.com/office/drawing/2014/main" id="{BBDE7D0C-487C-477C-8DF5-55B8F2AE12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23698" name="Group 146">
            <a:extLst>
              <a:ext uri="{FF2B5EF4-FFF2-40B4-BE49-F238E27FC236}">
                <a16:creationId xmlns:a16="http://schemas.microsoft.com/office/drawing/2014/main" id="{47226414-535B-4781-8227-D322DBA81375}"/>
              </a:ext>
            </a:extLst>
          </p:cNvPr>
          <p:cNvGrpSpPr>
            <a:grpSpLocks/>
          </p:cNvGrpSpPr>
          <p:nvPr/>
        </p:nvGrpSpPr>
        <p:grpSpPr bwMode="auto">
          <a:xfrm>
            <a:off x="4044950" y="5772150"/>
            <a:ext cx="530225" cy="133350"/>
            <a:chOff x="5519" y="1340"/>
            <a:chExt cx="334" cy="84"/>
          </a:xfrm>
        </p:grpSpPr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C8C01219-E9BD-4DA3-B81E-BB70DEE01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23700" name="WordArt 148">
              <a:extLst>
                <a:ext uri="{FF2B5EF4-FFF2-40B4-BE49-F238E27FC236}">
                  <a16:creationId xmlns:a16="http://schemas.microsoft.com/office/drawing/2014/main" id="{5DE4B69F-55F1-42ED-8FB7-BD934B9C2B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23701" name="Group 149">
            <a:extLst>
              <a:ext uri="{FF2B5EF4-FFF2-40B4-BE49-F238E27FC236}">
                <a16:creationId xmlns:a16="http://schemas.microsoft.com/office/drawing/2014/main" id="{FE51957C-9794-4EE1-A75B-F87BCAD350C0}"/>
              </a:ext>
            </a:extLst>
          </p:cNvPr>
          <p:cNvGrpSpPr>
            <a:grpSpLocks/>
          </p:cNvGrpSpPr>
          <p:nvPr/>
        </p:nvGrpSpPr>
        <p:grpSpPr bwMode="auto">
          <a:xfrm>
            <a:off x="4395788" y="2260600"/>
            <a:ext cx="530225" cy="133350"/>
            <a:chOff x="5519" y="1510"/>
            <a:chExt cx="334" cy="84"/>
          </a:xfrm>
        </p:grpSpPr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82EBC6DB-299E-4010-BF95-979FDA609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23703" name="WordArt 151">
              <a:extLst>
                <a:ext uri="{FF2B5EF4-FFF2-40B4-BE49-F238E27FC236}">
                  <a16:creationId xmlns:a16="http://schemas.microsoft.com/office/drawing/2014/main" id="{F4364BC6-8607-4BF6-8231-29D71DD634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23704" name="Group 152">
            <a:extLst>
              <a:ext uri="{FF2B5EF4-FFF2-40B4-BE49-F238E27FC236}">
                <a16:creationId xmlns:a16="http://schemas.microsoft.com/office/drawing/2014/main" id="{645DE8E6-F81F-464A-8613-0CF00AC361DF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5680075"/>
            <a:ext cx="530225" cy="133350"/>
            <a:chOff x="5519" y="1764"/>
            <a:chExt cx="334" cy="84"/>
          </a:xfrm>
        </p:grpSpPr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721B705E-80BC-4BAB-B942-EA7ECA3209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23706" name="WordArt 154">
              <a:extLst>
                <a:ext uri="{FF2B5EF4-FFF2-40B4-BE49-F238E27FC236}">
                  <a16:creationId xmlns:a16="http://schemas.microsoft.com/office/drawing/2014/main" id="{D44CC5DE-6257-4758-9CE6-8289EF5C66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23707" name="Group 155">
            <a:extLst>
              <a:ext uri="{FF2B5EF4-FFF2-40B4-BE49-F238E27FC236}">
                <a16:creationId xmlns:a16="http://schemas.microsoft.com/office/drawing/2014/main" id="{BC123BCD-B7CA-4E88-9EB9-74D91CB3EC55}"/>
              </a:ext>
            </a:extLst>
          </p:cNvPr>
          <p:cNvGrpSpPr>
            <a:grpSpLocks/>
          </p:cNvGrpSpPr>
          <p:nvPr/>
        </p:nvGrpSpPr>
        <p:grpSpPr bwMode="auto">
          <a:xfrm>
            <a:off x="5745163" y="7256463"/>
            <a:ext cx="530225" cy="133350"/>
            <a:chOff x="5520" y="1907"/>
            <a:chExt cx="334" cy="84"/>
          </a:xfrm>
        </p:grpSpPr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3FD2A527-B5B7-4F42-9856-7A3E7E8B7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23709" name="WordArt 157">
              <a:extLst>
                <a:ext uri="{FF2B5EF4-FFF2-40B4-BE49-F238E27FC236}">
                  <a16:creationId xmlns:a16="http://schemas.microsoft.com/office/drawing/2014/main" id="{2B822EE2-70EB-4486-BBC0-6A942B8C99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  <p:grpSp>
        <p:nvGrpSpPr>
          <p:cNvPr id="23710" name="Group 158">
            <a:extLst>
              <a:ext uri="{FF2B5EF4-FFF2-40B4-BE49-F238E27FC236}">
                <a16:creationId xmlns:a16="http://schemas.microsoft.com/office/drawing/2014/main" id="{C49C5585-EBA3-4966-9368-34D0B8FF84E0}"/>
              </a:ext>
            </a:extLst>
          </p:cNvPr>
          <p:cNvGrpSpPr>
            <a:grpSpLocks/>
          </p:cNvGrpSpPr>
          <p:nvPr/>
        </p:nvGrpSpPr>
        <p:grpSpPr bwMode="auto">
          <a:xfrm>
            <a:off x="6645275" y="10541000"/>
            <a:ext cx="530225" cy="133350"/>
            <a:chOff x="5264" y="5451"/>
            <a:chExt cx="334" cy="84"/>
          </a:xfrm>
        </p:grpSpPr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3F64D1D9-8020-4A8A-9F5D-89BEF13DB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23712" name="WordArt 160">
              <a:extLst>
                <a:ext uri="{FF2B5EF4-FFF2-40B4-BE49-F238E27FC236}">
                  <a16:creationId xmlns:a16="http://schemas.microsoft.com/office/drawing/2014/main" id="{81DF76CE-AC4B-4F7A-813D-1B9552166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23713" name="Group 161">
            <a:extLst>
              <a:ext uri="{FF2B5EF4-FFF2-40B4-BE49-F238E27FC236}">
                <a16:creationId xmlns:a16="http://schemas.microsoft.com/office/drawing/2014/main" id="{681930EC-D956-4A12-A2AB-CAFADE06779E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1350625"/>
            <a:ext cx="530225" cy="133350"/>
            <a:chOff x="5319" y="5648"/>
            <a:chExt cx="334" cy="84"/>
          </a:xfrm>
        </p:grpSpPr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B43D7928-F8C0-4DDF-8DF4-C4393E8948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23715" name="WordArt 163">
              <a:extLst>
                <a:ext uri="{FF2B5EF4-FFF2-40B4-BE49-F238E27FC236}">
                  <a16:creationId xmlns:a16="http://schemas.microsoft.com/office/drawing/2014/main" id="{797D9CA4-0BD7-4AA5-906D-D05851138A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23716" name="Group 164">
            <a:extLst>
              <a:ext uri="{FF2B5EF4-FFF2-40B4-BE49-F238E27FC236}">
                <a16:creationId xmlns:a16="http://schemas.microsoft.com/office/drawing/2014/main" id="{212B17BF-CF1E-4846-9A4F-77B63BE92D48}"/>
              </a:ext>
            </a:extLst>
          </p:cNvPr>
          <p:cNvGrpSpPr>
            <a:grpSpLocks/>
          </p:cNvGrpSpPr>
          <p:nvPr/>
        </p:nvGrpSpPr>
        <p:grpSpPr bwMode="auto">
          <a:xfrm>
            <a:off x="4486275" y="11710988"/>
            <a:ext cx="528638" cy="133350"/>
            <a:chOff x="5320" y="5790"/>
            <a:chExt cx="333" cy="84"/>
          </a:xfrm>
        </p:grpSpPr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7B67FE77-8ECD-487C-A819-96A347581E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23718" name="WordArt 166">
              <a:extLst>
                <a:ext uri="{FF2B5EF4-FFF2-40B4-BE49-F238E27FC236}">
                  <a16:creationId xmlns:a16="http://schemas.microsoft.com/office/drawing/2014/main" id="{DCE3A16B-01E7-4AAB-9E3E-2F48EC39C8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23719" name="Group 167">
            <a:extLst>
              <a:ext uri="{FF2B5EF4-FFF2-40B4-BE49-F238E27FC236}">
                <a16:creationId xmlns:a16="http://schemas.microsoft.com/office/drawing/2014/main" id="{4C1DC11A-1F58-4E44-8054-EAE6A8755DDD}"/>
              </a:ext>
            </a:extLst>
          </p:cNvPr>
          <p:cNvGrpSpPr>
            <a:grpSpLocks/>
          </p:cNvGrpSpPr>
          <p:nvPr/>
        </p:nvGrpSpPr>
        <p:grpSpPr bwMode="auto">
          <a:xfrm>
            <a:off x="2190750" y="10810875"/>
            <a:ext cx="530225" cy="133350"/>
            <a:chOff x="5432" y="6132"/>
            <a:chExt cx="334" cy="84"/>
          </a:xfrm>
        </p:grpSpPr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E9399A52-DC5B-48EF-B7A8-CAE77067AE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23721" name="WordArt 169">
              <a:extLst>
                <a:ext uri="{FF2B5EF4-FFF2-40B4-BE49-F238E27FC236}">
                  <a16:creationId xmlns:a16="http://schemas.microsoft.com/office/drawing/2014/main" id="{61CBA26A-608D-4AC3-9EB7-89466D8BC2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23722" name="Group 170">
            <a:extLst>
              <a:ext uri="{FF2B5EF4-FFF2-40B4-BE49-F238E27FC236}">
                <a16:creationId xmlns:a16="http://schemas.microsoft.com/office/drawing/2014/main" id="{6CD4880A-CF73-4E6A-9FEF-5F6D7166491C}"/>
              </a:ext>
            </a:extLst>
          </p:cNvPr>
          <p:cNvGrpSpPr>
            <a:grpSpLocks/>
          </p:cNvGrpSpPr>
          <p:nvPr/>
        </p:nvGrpSpPr>
        <p:grpSpPr bwMode="auto">
          <a:xfrm>
            <a:off x="1965325" y="11891963"/>
            <a:ext cx="396875" cy="133350"/>
            <a:chOff x="4892" y="5164"/>
            <a:chExt cx="250" cy="84"/>
          </a:xfrm>
        </p:grpSpPr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BE0EE001-F1DD-4EA4-A94A-D76BB56B7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23724" name="WordArt 172">
              <a:extLst>
                <a:ext uri="{FF2B5EF4-FFF2-40B4-BE49-F238E27FC236}">
                  <a16:creationId xmlns:a16="http://schemas.microsoft.com/office/drawing/2014/main" id="{896DA07E-8029-4C5A-81E3-8C566D2BC9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23725" name="Group 173">
            <a:extLst>
              <a:ext uri="{FF2B5EF4-FFF2-40B4-BE49-F238E27FC236}">
                <a16:creationId xmlns:a16="http://schemas.microsoft.com/office/drawing/2014/main" id="{250FB1FD-9977-41DF-9CAA-33D25876D64C}"/>
              </a:ext>
            </a:extLst>
          </p:cNvPr>
          <p:cNvGrpSpPr>
            <a:grpSpLocks/>
          </p:cNvGrpSpPr>
          <p:nvPr/>
        </p:nvGrpSpPr>
        <p:grpSpPr bwMode="auto">
          <a:xfrm>
            <a:off x="1470025" y="12115800"/>
            <a:ext cx="396875" cy="133350"/>
            <a:chOff x="4893" y="5307"/>
            <a:chExt cx="250" cy="84"/>
          </a:xfrm>
        </p:grpSpPr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AD8021E5-DB61-4DF1-AE88-7C5939134B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23727" name="WordArt 175">
              <a:extLst>
                <a:ext uri="{FF2B5EF4-FFF2-40B4-BE49-F238E27FC236}">
                  <a16:creationId xmlns:a16="http://schemas.microsoft.com/office/drawing/2014/main" id="{A2A8C16F-A63D-4D52-B6B0-8322A84A67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23728" name="Group 176">
            <a:extLst>
              <a:ext uri="{FF2B5EF4-FFF2-40B4-BE49-F238E27FC236}">
                <a16:creationId xmlns:a16="http://schemas.microsoft.com/office/drawing/2014/main" id="{5E203DA4-54A9-40F6-A72F-6634D4582E6B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1845925"/>
            <a:ext cx="396875" cy="133350"/>
            <a:chOff x="5149" y="2103"/>
            <a:chExt cx="250" cy="84"/>
          </a:xfrm>
        </p:grpSpPr>
        <p:sp>
          <p:nvSpPr>
            <p:cNvPr id="23729" name="WordArt 177">
              <a:extLst>
                <a:ext uri="{FF2B5EF4-FFF2-40B4-BE49-F238E27FC236}">
                  <a16:creationId xmlns:a16="http://schemas.microsoft.com/office/drawing/2014/main" id="{42F71AD0-B65F-49CD-B2CC-404FF8F2E4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23730" name="WordArt 178">
              <a:extLst>
                <a:ext uri="{FF2B5EF4-FFF2-40B4-BE49-F238E27FC236}">
                  <a16:creationId xmlns:a16="http://schemas.microsoft.com/office/drawing/2014/main" id="{0768ED5E-12D2-4D51-8D47-BBB9EA5BC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23731" name="Group 179">
            <a:extLst>
              <a:ext uri="{FF2B5EF4-FFF2-40B4-BE49-F238E27FC236}">
                <a16:creationId xmlns:a16="http://schemas.microsoft.com/office/drawing/2014/main" id="{963A892E-3FBC-4036-9004-562B17998B55}"/>
              </a:ext>
            </a:extLst>
          </p:cNvPr>
          <p:cNvGrpSpPr>
            <a:grpSpLocks/>
          </p:cNvGrpSpPr>
          <p:nvPr/>
        </p:nvGrpSpPr>
        <p:grpSpPr bwMode="auto">
          <a:xfrm>
            <a:off x="2963863" y="7256463"/>
            <a:ext cx="396875" cy="133350"/>
            <a:chOff x="4434" y="969"/>
            <a:chExt cx="250" cy="84"/>
          </a:xfrm>
        </p:grpSpPr>
        <p:sp>
          <p:nvSpPr>
            <p:cNvPr id="23732" name="WordArt 180">
              <a:extLst>
                <a:ext uri="{FF2B5EF4-FFF2-40B4-BE49-F238E27FC236}">
                  <a16:creationId xmlns:a16="http://schemas.microsoft.com/office/drawing/2014/main" id="{9017C14C-A90B-423F-A436-3573CA2875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3733" name="WordArt 181">
              <a:extLst>
                <a:ext uri="{FF2B5EF4-FFF2-40B4-BE49-F238E27FC236}">
                  <a16:creationId xmlns:a16="http://schemas.microsoft.com/office/drawing/2014/main" id="{B231BC88-3984-4D54-A479-E627257D0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3734" name="Group 182">
            <a:extLst>
              <a:ext uri="{FF2B5EF4-FFF2-40B4-BE49-F238E27FC236}">
                <a16:creationId xmlns:a16="http://schemas.microsoft.com/office/drawing/2014/main" id="{4858E658-0C5A-4B18-979C-30847371147A}"/>
              </a:ext>
            </a:extLst>
          </p:cNvPr>
          <p:cNvGrpSpPr>
            <a:grpSpLocks/>
          </p:cNvGrpSpPr>
          <p:nvPr/>
        </p:nvGrpSpPr>
        <p:grpSpPr bwMode="auto">
          <a:xfrm>
            <a:off x="1252538" y="7975600"/>
            <a:ext cx="396875" cy="133350"/>
            <a:chOff x="4179" y="4740"/>
            <a:chExt cx="250" cy="84"/>
          </a:xfrm>
        </p:grpSpPr>
        <p:sp>
          <p:nvSpPr>
            <p:cNvPr id="23735" name="WordArt 183">
              <a:extLst>
                <a:ext uri="{FF2B5EF4-FFF2-40B4-BE49-F238E27FC236}">
                  <a16:creationId xmlns:a16="http://schemas.microsoft.com/office/drawing/2014/main" id="{4CDDEF81-631C-40FF-B6FF-C0EEA54F2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23736" name="WordArt 184">
              <a:extLst>
                <a:ext uri="{FF2B5EF4-FFF2-40B4-BE49-F238E27FC236}">
                  <a16:creationId xmlns:a16="http://schemas.microsoft.com/office/drawing/2014/main" id="{D6C67792-B28E-48F3-8595-ED9A48DD03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23737" name="Group 185">
            <a:extLst>
              <a:ext uri="{FF2B5EF4-FFF2-40B4-BE49-F238E27FC236}">
                <a16:creationId xmlns:a16="http://schemas.microsoft.com/office/drawing/2014/main" id="{78E57B55-5691-43E5-A85E-54FD72016627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8426450"/>
            <a:ext cx="396875" cy="133350"/>
            <a:chOff x="4179" y="4910"/>
            <a:chExt cx="250" cy="84"/>
          </a:xfrm>
        </p:grpSpPr>
        <p:sp>
          <p:nvSpPr>
            <p:cNvPr id="23738" name="WordArt 186">
              <a:extLst>
                <a:ext uri="{FF2B5EF4-FFF2-40B4-BE49-F238E27FC236}">
                  <a16:creationId xmlns:a16="http://schemas.microsoft.com/office/drawing/2014/main" id="{E5E57E94-0F46-4409-B018-7E0F67591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23739" name="WordArt 187">
              <a:extLst>
                <a:ext uri="{FF2B5EF4-FFF2-40B4-BE49-F238E27FC236}">
                  <a16:creationId xmlns:a16="http://schemas.microsoft.com/office/drawing/2014/main" id="{F0E11323-EACB-42A2-BB3A-A41DE8C98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23740" name="Group 188">
            <a:extLst>
              <a:ext uri="{FF2B5EF4-FFF2-40B4-BE49-F238E27FC236}">
                <a16:creationId xmlns:a16="http://schemas.microsoft.com/office/drawing/2014/main" id="{6E690635-91F9-43D7-8860-C510A4F18825}"/>
              </a:ext>
            </a:extLst>
          </p:cNvPr>
          <p:cNvGrpSpPr>
            <a:grpSpLocks/>
          </p:cNvGrpSpPr>
          <p:nvPr/>
        </p:nvGrpSpPr>
        <p:grpSpPr bwMode="auto">
          <a:xfrm>
            <a:off x="2557463" y="7705725"/>
            <a:ext cx="396875" cy="133350"/>
            <a:chOff x="4235" y="5108"/>
            <a:chExt cx="250" cy="84"/>
          </a:xfrm>
        </p:grpSpPr>
        <p:sp>
          <p:nvSpPr>
            <p:cNvPr id="23741" name="WordArt 189">
              <a:extLst>
                <a:ext uri="{FF2B5EF4-FFF2-40B4-BE49-F238E27FC236}">
                  <a16:creationId xmlns:a16="http://schemas.microsoft.com/office/drawing/2014/main" id="{0685D7CC-5011-4FFA-8273-D71BACC3CE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23742" name="WordArt 190">
              <a:extLst>
                <a:ext uri="{FF2B5EF4-FFF2-40B4-BE49-F238E27FC236}">
                  <a16:creationId xmlns:a16="http://schemas.microsoft.com/office/drawing/2014/main" id="{26608B6D-6A70-4D2B-BCC0-96066263A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23743" name="Group 191">
            <a:extLst>
              <a:ext uri="{FF2B5EF4-FFF2-40B4-BE49-F238E27FC236}">
                <a16:creationId xmlns:a16="http://schemas.microsoft.com/office/drawing/2014/main" id="{D558CE07-ED03-4CC3-9468-B8ED77378F49}"/>
              </a:ext>
            </a:extLst>
          </p:cNvPr>
          <p:cNvGrpSpPr>
            <a:grpSpLocks/>
          </p:cNvGrpSpPr>
          <p:nvPr/>
        </p:nvGrpSpPr>
        <p:grpSpPr bwMode="auto">
          <a:xfrm>
            <a:off x="757238" y="9101138"/>
            <a:ext cx="530225" cy="133350"/>
            <a:chOff x="5320" y="5961"/>
            <a:chExt cx="334" cy="84"/>
          </a:xfrm>
        </p:grpSpPr>
        <p:sp>
          <p:nvSpPr>
            <p:cNvPr id="23744" name="WordArt 192">
              <a:extLst>
                <a:ext uri="{FF2B5EF4-FFF2-40B4-BE49-F238E27FC236}">
                  <a16:creationId xmlns:a16="http://schemas.microsoft.com/office/drawing/2014/main" id="{E6310A77-1813-4D3D-BAF4-5AFE5D9216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23745" name="WordArt 193">
              <a:extLst>
                <a:ext uri="{FF2B5EF4-FFF2-40B4-BE49-F238E27FC236}">
                  <a16:creationId xmlns:a16="http://schemas.microsoft.com/office/drawing/2014/main" id="{BFB2AC95-2EEC-4673-A3EE-A5607FE9D3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23746" name="Group 194">
            <a:extLst>
              <a:ext uri="{FF2B5EF4-FFF2-40B4-BE49-F238E27FC236}">
                <a16:creationId xmlns:a16="http://schemas.microsoft.com/office/drawing/2014/main" id="{B2E447C8-80C9-45C1-88EC-CE40FF9B3AE3}"/>
              </a:ext>
            </a:extLst>
          </p:cNvPr>
          <p:cNvGrpSpPr>
            <a:grpSpLocks/>
          </p:cNvGrpSpPr>
          <p:nvPr/>
        </p:nvGrpSpPr>
        <p:grpSpPr bwMode="auto">
          <a:xfrm>
            <a:off x="1838325" y="8110538"/>
            <a:ext cx="396875" cy="133350"/>
            <a:chOff x="4434" y="969"/>
            <a:chExt cx="250" cy="84"/>
          </a:xfrm>
        </p:grpSpPr>
        <p:sp>
          <p:nvSpPr>
            <p:cNvPr id="23747" name="WordArt 195">
              <a:extLst>
                <a:ext uri="{FF2B5EF4-FFF2-40B4-BE49-F238E27FC236}">
                  <a16:creationId xmlns:a16="http://schemas.microsoft.com/office/drawing/2014/main" id="{681E5312-C5B6-4061-88B9-3A68F4EC34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3748" name="WordArt 196">
              <a:extLst>
                <a:ext uri="{FF2B5EF4-FFF2-40B4-BE49-F238E27FC236}">
                  <a16:creationId xmlns:a16="http://schemas.microsoft.com/office/drawing/2014/main" id="{B5DDCFBB-3CA8-4DE0-8315-256AE1BF4E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3749" name="Group 197">
            <a:extLst>
              <a:ext uri="{FF2B5EF4-FFF2-40B4-BE49-F238E27FC236}">
                <a16:creationId xmlns:a16="http://schemas.microsoft.com/office/drawing/2014/main" id="{8DF57864-06DF-4B73-8D24-723B1229B6CA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888288"/>
            <a:ext cx="396875" cy="133350"/>
            <a:chOff x="4553" y="5108"/>
            <a:chExt cx="250" cy="84"/>
          </a:xfrm>
        </p:grpSpPr>
        <p:sp>
          <p:nvSpPr>
            <p:cNvPr id="23750" name="WordArt 198">
              <a:extLst>
                <a:ext uri="{FF2B5EF4-FFF2-40B4-BE49-F238E27FC236}">
                  <a16:creationId xmlns:a16="http://schemas.microsoft.com/office/drawing/2014/main" id="{BA580FEF-AE08-4C79-96DD-F9F8C31648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23751" name="WordArt 199">
              <a:extLst>
                <a:ext uri="{FF2B5EF4-FFF2-40B4-BE49-F238E27FC236}">
                  <a16:creationId xmlns:a16="http://schemas.microsoft.com/office/drawing/2014/main" id="{641660C4-3DEE-4B56-9366-A99FC15ABE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>
            <a:extLst>
              <a:ext uri="{FF2B5EF4-FFF2-40B4-BE49-F238E27FC236}">
                <a16:creationId xmlns:a16="http://schemas.microsoft.com/office/drawing/2014/main" id="{123FA68E-2BCF-4E5F-A889-2ED801C79EA2}"/>
              </a:ext>
            </a:extLst>
          </p:cNvPr>
          <p:cNvGrpSpPr>
            <a:grpSpLocks/>
          </p:cNvGrpSpPr>
          <p:nvPr/>
        </p:nvGrpSpPr>
        <p:grpSpPr bwMode="auto">
          <a:xfrm>
            <a:off x="255588" y="279400"/>
            <a:ext cx="7966075" cy="12061825"/>
            <a:chOff x="161" y="176"/>
            <a:chExt cx="5018" cy="7598"/>
          </a:xfrm>
        </p:grpSpPr>
        <p:sp>
          <p:nvSpPr>
            <p:cNvPr id="24579" name="Rectangle 3">
              <a:extLst>
                <a:ext uri="{FF2B5EF4-FFF2-40B4-BE49-F238E27FC236}">
                  <a16:creationId xmlns:a16="http://schemas.microsoft.com/office/drawing/2014/main" id="{5DE66043-D7E3-4645-9D5F-BE570F099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" y="5506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0" name="Rectangle 4">
              <a:extLst>
                <a:ext uri="{FF2B5EF4-FFF2-40B4-BE49-F238E27FC236}">
                  <a16:creationId xmlns:a16="http://schemas.microsoft.com/office/drawing/2014/main" id="{4F67B1CB-C906-4335-A23B-41C1A44E8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1" y="4599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1" name="Rectangle 5">
              <a:extLst>
                <a:ext uri="{FF2B5EF4-FFF2-40B4-BE49-F238E27FC236}">
                  <a16:creationId xmlns:a16="http://schemas.microsoft.com/office/drawing/2014/main" id="{20D47A77-F8F8-460A-BA50-1E43CC4CD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" y="4826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2" name="Rectangle 6">
              <a:extLst>
                <a:ext uri="{FF2B5EF4-FFF2-40B4-BE49-F238E27FC236}">
                  <a16:creationId xmlns:a16="http://schemas.microsoft.com/office/drawing/2014/main" id="{ADF35D08-DAD3-4FE3-ACC0-AA4309E35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" y="5166"/>
              <a:ext cx="56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8C8205A9-076C-4E9E-81E1-120C21DC5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" y="4939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5FDB0D4A-2C83-41C8-A971-9C08BF7E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6980"/>
              <a:ext cx="102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702906E8-A1B6-4AFF-A167-B86C28038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5" y="5846"/>
              <a:ext cx="11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9A09B789-D760-4FA3-9764-8DF69C598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5620"/>
              <a:ext cx="340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Rectangle 11">
              <a:extLst>
                <a:ext uri="{FF2B5EF4-FFF2-40B4-BE49-F238E27FC236}">
                  <a16:creationId xmlns:a16="http://schemas.microsoft.com/office/drawing/2014/main" id="{BD648841-04F7-493A-B866-5410F2E1C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6413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Rectangle 12">
              <a:extLst>
                <a:ext uri="{FF2B5EF4-FFF2-40B4-BE49-F238E27FC236}">
                  <a16:creationId xmlns:a16="http://schemas.microsoft.com/office/drawing/2014/main" id="{B12DD6DF-E0E7-42FD-B88E-86A85DB05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6980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Rectangle 13">
              <a:extLst>
                <a:ext uri="{FF2B5EF4-FFF2-40B4-BE49-F238E27FC236}">
                  <a16:creationId xmlns:a16="http://schemas.microsoft.com/office/drawing/2014/main" id="{E5ED0A69-BE8E-477D-8BB9-911D470E2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" y="7434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Rectangle 14">
              <a:extLst>
                <a:ext uri="{FF2B5EF4-FFF2-40B4-BE49-F238E27FC236}">
                  <a16:creationId xmlns:a16="http://schemas.microsoft.com/office/drawing/2014/main" id="{F0070E7D-19A9-47BD-8395-5D614C42B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7434"/>
              <a:ext cx="34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Rectangle 15">
              <a:extLst>
                <a:ext uri="{FF2B5EF4-FFF2-40B4-BE49-F238E27FC236}">
                  <a16:creationId xmlns:a16="http://schemas.microsoft.com/office/drawing/2014/main" id="{755770D5-0FF9-4F90-BD9F-B4525A566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" y="7547"/>
              <a:ext cx="22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Rectangle 16">
              <a:extLst>
                <a:ext uri="{FF2B5EF4-FFF2-40B4-BE49-F238E27FC236}">
                  <a16:creationId xmlns:a16="http://schemas.microsoft.com/office/drawing/2014/main" id="{F7180FBC-7159-4497-A0A1-4A3A8FE94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" y="3578"/>
              <a:ext cx="227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Rectangle 17">
              <a:extLst>
                <a:ext uri="{FF2B5EF4-FFF2-40B4-BE49-F238E27FC236}">
                  <a16:creationId xmlns:a16="http://schemas.microsoft.com/office/drawing/2014/main" id="{CD51E77F-63AC-4085-9FF7-CB04F1ED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980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Rectangle 18">
              <a:extLst>
                <a:ext uri="{FF2B5EF4-FFF2-40B4-BE49-F238E27FC236}">
                  <a16:creationId xmlns:a16="http://schemas.microsoft.com/office/drawing/2014/main" id="{21DF621C-5E5F-4ECC-822C-C9703B757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6413"/>
              <a:ext cx="22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Rectangle 19">
              <a:extLst>
                <a:ext uri="{FF2B5EF4-FFF2-40B4-BE49-F238E27FC236}">
                  <a16:creationId xmlns:a16="http://schemas.microsoft.com/office/drawing/2014/main" id="{C5C0CD20-F3E7-47B9-82F0-A7CA31611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6527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Rectangle 20">
              <a:extLst>
                <a:ext uri="{FF2B5EF4-FFF2-40B4-BE49-F238E27FC236}">
                  <a16:creationId xmlns:a16="http://schemas.microsoft.com/office/drawing/2014/main" id="{C87272D5-7871-4364-B141-91CF20422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76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Rectangle 21">
              <a:extLst>
                <a:ext uri="{FF2B5EF4-FFF2-40B4-BE49-F238E27FC236}">
                  <a16:creationId xmlns:a16="http://schemas.microsoft.com/office/drawing/2014/main" id="{8122865D-60FA-494E-8509-581C74F7F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743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Rectangle 22">
              <a:extLst>
                <a:ext uri="{FF2B5EF4-FFF2-40B4-BE49-F238E27FC236}">
                  <a16:creationId xmlns:a16="http://schemas.microsoft.com/office/drawing/2014/main" id="{156F2DC5-CB94-46D0-93B1-DBFC087D5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743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Rectangle 23">
              <a:extLst>
                <a:ext uri="{FF2B5EF4-FFF2-40B4-BE49-F238E27FC236}">
                  <a16:creationId xmlns:a16="http://schemas.microsoft.com/office/drawing/2014/main" id="{BAB31532-AE1D-467F-B82E-BC5B4854A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630"/>
              <a:ext cx="79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Rectangle 24">
              <a:extLst>
                <a:ext uri="{FF2B5EF4-FFF2-40B4-BE49-F238E27FC236}">
                  <a16:creationId xmlns:a16="http://schemas.microsoft.com/office/drawing/2014/main" id="{8929A671-60ED-4E83-8641-3C8873030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1310"/>
              <a:ext cx="907" cy="90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Rectangle 25">
              <a:extLst>
                <a:ext uri="{FF2B5EF4-FFF2-40B4-BE49-F238E27FC236}">
                  <a16:creationId xmlns:a16="http://schemas.microsoft.com/office/drawing/2014/main" id="{F9DF457B-981B-4AAC-9078-CCA638796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310"/>
              <a:ext cx="79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Rectangle 26">
              <a:extLst>
                <a:ext uri="{FF2B5EF4-FFF2-40B4-BE49-F238E27FC236}">
                  <a16:creationId xmlns:a16="http://schemas.microsoft.com/office/drawing/2014/main" id="{91ACFC97-F1FC-40D0-96CB-BAAEEF724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1310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Rectangle 27">
              <a:extLst>
                <a:ext uri="{FF2B5EF4-FFF2-40B4-BE49-F238E27FC236}">
                  <a16:creationId xmlns:a16="http://schemas.microsoft.com/office/drawing/2014/main" id="{58155B33-457D-4F52-82BF-A502ADCC4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1764"/>
              <a:ext cx="90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Rectangle 28">
              <a:extLst>
                <a:ext uri="{FF2B5EF4-FFF2-40B4-BE49-F238E27FC236}">
                  <a16:creationId xmlns:a16="http://schemas.microsoft.com/office/drawing/2014/main" id="{E5EB5B5D-DF17-42EA-9428-802CF0D5A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7" y="1764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Rectangle 29">
              <a:extLst>
                <a:ext uri="{FF2B5EF4-FFF2-40B4-BE49-F238E27FC236}">
                  <a16:creationId xmlns:a16="http://schemas.microsoft.com/office/drawing/2014/main" id="{825614CE-1D74-4AFC-8372-4409C4B3B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2218"/>
              <a:ext cx="793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Rectangle 30">
              <a:extLst>
                <a:ext uri="{FF2B5EF4-FFF2-40B4-BE49-F238E27FC236}">
                  <a16:creationId xmlns:a16="http://schemas.microsoft.com/office/drawing/2014/main" id="{A9EF7049-183D-4615-86A4-43CE5AFA5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2218"/>
              <a:ext cx="566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Rectangle 31">
              <a:extLst>
                <a:ext uri="{FF2B5EF4-FFF2-40B4-BE49-F238E27FC236}">
                  <a16:creationId xmlns:a16="http://schemas.microsoft.com/office/drawing/2014/main" id="{3E98D58F-54FA-4BAE-A0EE-ED400A3D8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558"/>
              <a:ext cx="453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8" name="Rectangle 32">
              <a:extLst>
                <a:ext uri="{FF2B5EF4-FFF2-40B4-BE49-F238E27FC236}">
                  <a16:creationId xmlns:a16="http://schemas.microsoft.com/office/drawing/2014/main" id="{D295A3A1-81BB-4D8E-8AA7-5EB3DA108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352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9" name="Rectangle 33">
              <a:extLst>
                <a:ext uri="{FF2B5EF4-FFF2-40B4-BE49-F238E27FC236}">
                  <a16:creationId xmlns:a16="http://schemas.microsoft.com/office/drawing/2014/main" id="{7A2FB951-8790-4BAF-AD90-44F60B610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3352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0" name="Rectangle 34">
              <a:extLst>
                <a:ext uri="{FF2B5EF4-FFF2-40B4-BE49-F238E27FC236}">
                  <a16:creationId xmlns:a16="http://schemas.microsoft.com/office/drawing/2014/main" id="{7AFE70A5-6CC6-4084-9135-A80604EE8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692"/>
              <a:ext cx="45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1" name="Rectangle 35">
              <a:extLst>
                <a:ext uri="{FF2B5EF4-FFF2-40B4-BE49-F238E27FC236}">
                  <a16:creationId xmlns:a16="http://schemas.microsoft.com/office/drawing/2014/main" id="{A4AAEBAF-2390-42CF-833B-EC047B69C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919"/>
              <a:ext cx="794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2" name="Rectangle 36">
              <a:extLst>
                <a:ext uri="{FF2B5EF4-FFF2-40B4-BE49-F238E27FC236}">
                  <a16:creationId xmlns:a16="http://schemas.microsoft.com/office/drawing/2014/main" id="{701103FC-1AF4-41AA-B078-90880A28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2558"/>
              <a:ext cx="341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3" name="Rectangle 37">
              <a:extLst>
                <a:ext uri="{FF2B5EF4-FFF2-40B4-BE49-F238E27FC236}">
                  <a16:creationId xmlns:a16="http://schemas.microsoft.com/office/drawing/2014/main" id="{CF8BFC5D-7B19-4DDB-B26F-6BF837685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2558"/>
              <a:ext cx="45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4" name="Rectangle 38">
              <a:extLst>
                <a:ext uri="{FF2B5EF4-FFF2-40B4-BE49-F238E27FC236}">
                  <a16:creationId xmlns:a16="http://schemas.microsoft.com/office/drawing/2014/main" id="{2F0B9B23-07EF-4E1E-BB74-8E4862759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104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5" name="Rectangle 39">
              <a:extLst>
                <a:ext uri="{FF2B5EF4-FFF2-40B4-BE49-F238E27FC236}">
                  <a16:creationId xmlns:a16="http://schemas.microsoft.com/office/drawing/2014/main" id="{8A446475-AE73-4931-8FB0-4714BB796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671"/>
              <a:ext cx="79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6" name="Rectangle 40">
              <a:extLst>
                <a:ext uri="{FF2B5EF4-FFF2-40B4-BE49-F238E27FC236}">
                  <a16:creationId xmlns:a16="http://schemas.microsoft.com/office/drawing/2014/main" id="{8437E235-F14B-44F8-B04B-E8BDB540F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238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Rectangle 41">
              <a:extLst>
                <a:ext uri="{FF2B5EF4-FFF2-40B4-BE49-F238E27FC236}">
                  <a16:creationId xmlns:a16="http://schemas.microsoft.com/office/drawing/2014/main" id="{48A0F337-4F63-42BF-A528-9D583E805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465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8" name="Rectangle 42">
              <a:extLst>
                <a:ext uri="{FF2B5EF4-FFF2-40B4-BE49-F238E27FC236}">
                  <a16:creationId xmlns:a16="http://schemas.microsoft.com/office/drawing/2014/main" id="{9CE5914A-5963-4C96-A193-A727C4408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3692"/>
              <a:ext cx="453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Rectangle 43">
              <a:extLst>
                <a:ext uri="{FF2B5EF4-FFF2-40B4-BE49-F238E27FC236}">
                  <a16:creationId xmlns:a16="http://schemas.microsoft.com/office/drawing/2014/main" id="{AD6B7DB0-1499-475B-8A31-848D7334C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3919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Rectangle 44">
              <a:extLst>
                <a:ext uri="{FF2B5EF4-FFF2-40B4-BE49-F238E27FC236}">
                  <a16:creationId xmlns:a16="http://schemas.microsoft.com/office/drawing/2014/main" id="{90AA2C3E-8822-41EB-8EAF-F3F9CAA9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4372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Rectangle 45">
              <a:extLst>
                <a:ext uri="{FF2B5EF4-FFF2-40B4-BE49-F238E27FC236}">
                  <a16:creationId xmlns:a16="http://schemas.microsoft.com/office/drawing/2014/main" id="{79651DF8-0B43-4165-8B75-E29AEC7F6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5" y="4911"/>
              <a:ext cx="28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24" name="Group 48">
            <a:extLst>
              <a:ext uri="{FF2B5EF4-FFF2-40B4-BE49-F238E27FC236}">
                <a16:creationId xmlns:a16="http://schemas.microsoft.com/office/drawing/2014/main" id="{30A76EA1-E1AA-4646-8A66-17EFDE6DF917}"/>
              </a:ext>
            </a:extLst>
          </p:cNvPr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24625" name="Freeform 49">
              <a:extLst>
                <a:ext uri="{FF2B5EF4-FFF2-40B4-BE49-F238E27FC236}">
                  <a16:creationId xmlns:a16="http://schemas.microsoft.com/office/drawing/2014/main" id="{8845F9C7-3708-4D36-9A1C-A97CEF038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6" name="Freeform 50">
              <a:extLst>
                <a:ext uri="{FF2B5EF4-FFF2-40B4-BE49-F238E27FC236}">
                  <a16:creationId xmlns:a16="http://schemas.microsoft.com/office/drawing/2014/main" id="{00048C32-2371-4E45-BC31-A1BC71D0F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7" name="Freeform 51">
              <a:extLst>
                <a:ext uri="{FF2B5EF4-FFF2-40B4-BE49-F238E27FC236}">
                  <a16:creationId xmlns:a16="http://schemas.microsoft.com/office/drawing/2014/main" id="{FEEA30DA-E093-47A2-97C1-245543F4C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8" name="Line 52">
              <a:extLst>
                <a:ext uri="{FF2B5EF4-FFF2-40B4-BE49-F238E27FC236}">
                  <a16:creationId xmlns:a16="http://schemas.microsoft.com/office/drawing/2014/main" id="{A7CCE01C-9E1E-4C82-931A-342DE31DC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9" name="Line 53">
              <a:extLst>
                <a:ext uri="{FF2B5EF4-FFF2-40B4-BE49-F238E27FC236}">
                  <a16:creationId xmlns:a16="http://schemas.microsoft.com/office/drawing/2014/main" id="{48986C6D-15F5-45C9-960B-4C8320BCA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30" name="Group 54">
            <a:extLst>
              <a:ext uri="{FF2B5EF4-FFF2-40B4-BE49-F238E27FC236}">
                <a16:creationId xmlns:a16="http://schemas.microsoft.com/office/drawing/2014/main" id="{BCECD562-BD15-44A1-ADD8-2FB50C62AE5A}"/>
              </a:ext>
            </a:extLst>
          </p:cNvPr>
          <p:cNvGrpSpPr>
            <a:grpSpLocks/>
          </p:cNvGrpSpPr>
          <p:nvPr/>
        </p:nvGrpSpPr>
        <p:grpSpPr bwMode="auto">
          <a:xfrm>
            <a:off x="7096125" y="9461500"/>
            <a:ext cx="530225" cy="133350"/>
            <a:chOff x="5462" y="319"/>
            <a:chExt cx="334" cy="84"/>
          </a:xfrm>
        </p:grpSpPr>
        <p:sp>
          <p:nvSpPr>
            <p:cNvPr id="24631" name="WordArt 55">
              <a:extLst>
                <a:ext uri="{FF2B5EF4-FFF2-40B4-BE49-F238E27FC236}">
                  <a16:creationId xmlns:a16="http://schemas.microsoft.com/office/drawing/2014/main" id="{85116F5B-52D9-4860-91BC-FBE77E805B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31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  <p:sp>
          <p:nvSpPr>
            <p:cNvPr id="24632" name="WordArt 56">
              <a:extLst>
                <a:ext uri="{FF2B5EF4-FFF2-40B4-BE49-F238E27FC236}">
                  <a16:creationId xmlns:a16="http://schemas.microsoft.com/office/drawing/2014/main" id="{6AFFD0AA-990F-460C-B85C-0FD2A4FB61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32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西之表市</a:t>
              </a:r>
            </a:p>
          </p:txBody>
        </p:sp>
      </p:grpSp>
      <p:grpSp>
        <p:nvGrpSpPr>
          <p:cNvPr id="24633" name="Group 57">
            <a:extLst>
              <a:ext uri="{FF2B5EF4-FFF2-40B4-BE49-F238E27FC236}">
                <a16:creationId xmlns:a16="http://schemas.microsoft.com/office/drawing/2014/main" id="{C9C6EE60-6854-4778-818B-AC7E0DE13A96}"/>
              </a:ext>
            </a:extLst>
          </p:cNvPr>
          <p:cNvGrpSpPr>
            <a:grpSpLocks/>
          </p:cNvGrpSpPr>
          <p:nvPr/>
        </p:nvGrpSpPr>
        <p:grpSpPr bwMode="auto">
          <a:xfrm>
            <a:off x="1514475" y="10496550"/>
            <a:ext cx="396875" cy="133350"/>
            <a:chOff x="4554" y="5251"/>
            <a:chExt cx="250" cy="84"/>
          </a:xfrm>
        </p:grpSpPr>
        <p:sp>
          <p:nvSpPr>
            <p:cNvPr id="24634" name="WordArt 58">
              <a:extLst>
                <a:ext uri="{FF2B5EF4-FFF2-40B4-BE49-F238E27FC236}">
                  <a16:creationId xmlns:a16="http://schemas.microsoft.com/office/drawing/2014/main" id="{C2E07CB0-0271-4F5C-A9EB-B22483F336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2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  <p:sp>
          <p:nvSpPr>
            <p:cNvPr id="24635" name="WordArt 59">
              <a:extLst>
                <a:ext uri="{FF2B5EF4-FFF2-40B4-BE49-F238E27FC236}">
                  <a16:creationId xmlns:a16="http://schemas.microsoft.com/office/drawing/2014/main" id="{B300F9E2-4B7A-4345-80DE-A94FD3D2CF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2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天城町</a:t>
              </a:r>
            </a:p>
          </p:txBody>
        </p:sp>
      </p:grpSp>
      <p:grpSp>
        <p:nvGrpSpPr>
          <p:cNvPr id="24636" name="Group 60">
            <a:extLst>
              <a:ext uri="{FF2B5EF4-FFF2-40B4-BE49-F238E27FC236}">
                <a16:creationId xmlns:a16="http://schemas.microsoft.com/office/drawing/2014/main" id="{77FDF13D-B886-4FC5-8B54-CC303C8D0A38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9372600"/>
            <a:ext cx="396875" cy="133350"/>
            <a:chOff x="4236" y="5421"/>
            <a:chExt cx="250" cy="84"/>
          </a:xfrm>
        </p:grpSpPr>
        <p:sp>
          <p:nvSpPr>
            <p:cNvPr id="24637" name="WordArt 61">
              <a:extLst>
                <a:ext uri="{FF2B5EF4-FFF2-40B4-BE49-F238E27FC236}">
                  <a16:creationId xmlns:a16="http://schemas.microsoft.com/office/drawing/2014/main" id="{F3D892B0-118C-47A9-9006-F3E80A596F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  <p:sp>
          <p:nvSpPr>
            <p:cNvPr id="24638" name="WordArt 62">
              <a:extLst>
                <a:ext uri="{FF2B5EF4-FFF2-40B4-BE49-F238E27FC236}">
                  <a16:creationId xmlns:a16="http://schemas.microsoft.com/office/drawing/2014/main" id="{425372DA-CB54-4EA9-94E8-DF4198C22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7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三島村</a:t>
              </a:r>
            </a:p>
          </p:txBody>
        </p:sp>
      </p:grpSp>
      <p:grpSp>
        <p:nvGrpSpPr>
          <p:cNvPr id="24639" name="Group 63">
            <a:extLst>
              <a:ext uri="{FF2B5EF4-FFF2-40B4-BE49-F238E27FC236}">
                <a16:creationId xmlns:a16="http://schemas.microsoft.com/office/drawing/2014/main" id="{B2289EC1-8326-478E-82B3-849EE19A91E7}"/>
              </a:ext>
            </a:extLst>
          </p:cNvPr>
          <p:cNvGrpSpPr>
            <a:grpSpLocks/>
          </p:cNvGrpSpPr>
          <p:nvPr/>
        </p:nvGrpSpPr>
        <p:grpSpPr bwMode="auto">
          <a:xfrm>
            <a:off x="1631950" y="11193463"/>
            <a:ext cx="396875" cy="133350"/>
            <a:chOff x="4554" y="5421"/>
            <a:chExt cx="250" cy="84"/>
          </a:xfrm>
        </p:grpSpPr>
        <p:sp>
          <p:nvSpPr>
            <p:cNvPr id="24640" name="WordArt 64">
              <a:extLst>
                <a:ext uri="{FF2B5EF4-FFF2-40B4-BE49-F238E27FC236}">
                  <a16:creationId xmlns:a16="http://schemas.microsoft.com/office/drawing/2014/main" id="{6512B562-CD83-47E6-8E08-E8F5E39877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42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  <p:sp>
          <p:nvSpPr>
            <p:cNvPr id="24641" name="WordArt 65">
              <a:extLst>
                <a:ext uri="{FF2B5EF4-FFF2-40B4-BE49-F238E27FC236}">
                  <a16:creationId xmlns:a16="http://schemas.microsoft.com/office/drawing/2014/main" id="{6B2E11A0-8527-4585-B9FC-7B9F8E32A4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5" y="542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伊仙町</a:t>
              </a:r>
            </a:p>
          </p:txBody>
        </p:sp>
      </p:grpSp>
      <p:grpSp>
        <p:nvGrpSpPr>
          <p:cNvPr id="24642" name="Group 66">
            <a:extLst>
              <a:ext uri="{FF2B5EF4-FFF2-40B4-BE49-F238E27FC236}">
                <a16:creationId xmlns:a16="http://schemas.microsoft.com/office/drawing/2014/main" id="{7F02031E-DD7B-4FB2-8FD0-16489DE95872}"/>
              </a:ext>
            </a:extLst>
          </p:cNvPr>
          <p:cNvGrpSpPr>
            <a:grpSpLocks/>
          </p:cNvGrpSpPr>
          <p:nvPr/>
        </p:nvGrpSpPr>
        <p:grpSpPr bwMode="auto">
          <a:xfrm>
            <a:off x="7005638" y="10587038"/>
            <a:ext cx="530225" cy="133350"/>
            <a:chOff x="5264" y="5451"/>
            <a:chExt cx="334" cy="84"/>
          </a:xfrm>
        </p:grpSpPr>
        <p:sp>
          <p:nvSpPr>
            <p:cNvPr id="24643" name="WordArt 67">
              <a:extLst>
                <a:ext uri="{FF2B5EF4-FFF2-40B4-BE49-F238E27FC236}">
                  <a16:creationId xmlns:a16="http://schemas.microsoft.com/office/drawing/2014/main" id="{1360331D-9641-4B9C-A228-E601390E89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4" y="545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  <p:sp>
          <p:nvSpPr>
            <p:cNvPr id="24644" name="WordArt 68">
              <a:extLst>
                <a:ext uri="{FF2B5EF4-FFF2-40B4-BE49-F238E27FC236}">
                  <a16:creationId xmlns:a16="http://schemas.microsoft.com/office/drawing/2014/main" id="{E5449603-52B5-476A-AC40-769270C8BA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5" y="545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中種子町</a:t>
              </a:r>
            </a:p>
          </p:txBody>
        </p:sp>
      </p:grpSp>
      <p:grpSp>
        <p:nvGrpSpPr>
          <p:cNvPr id="24645" name="Group 69">
            <a:extLst>
              <a:ext uri="{FF2B5EF4-FFF2-40B4-BE49-F238E27FC236}">
                <a16:creationId xmlns:a16="http://schemas.microsoft.com/office/drawing/2014/main" id="{7429649B-5D1A-4651-8F5D-38722442779D}"/>
              </a:ext>
            </a:extLst>
          </p:cNvPr>
          <p:cNvGrpSpPr>
            <a:grpSpLocks/>
          </p:cNvGrpSpPr>
          <p:nvPr/>
        </p:nvGrpSpPr>
        <p:grpSpPr bwMode="auto">
          <a:xfrm>
            <a:off x="6780213" y="11307763"/>
            <a:ext cx="530225" cy="133350"/>
            <a:chOff x="5319" y="5648"/>
            <a:chExt cx="334" cy="84"/>
          </a:xfrm>
        </p:grpSpPr>
        <p:sp>
          <p:nvSpPr>
            <p:cNvPr id="24646" name="WordArt 70">
              <a:extLst>
                <a:ext uri="{FF2B5EF4-FFF2-40B4-BE49-F238E27FC236}">
                  <a16:creationId xmlns:a16="http://schemas.microsoft.com/office/drawing/2014/main" id="{3B966D1B-1FB8-477D-B456-25B649E552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19" y="564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  <p:sp>
          <p:nvSpPr>
            <p:cNvPr id="24647" name="WordArt 71">
              <a:extLst>
                <a:ext uri="{FF2B5EF4-FFF2-40B4-BE49-F238E27FC236}">
                  <a16:creationId xmlns:a16="http://schemas.microsoft.com/office/drawing/2014/main" id="{772C2AF7-ADEB-4183-8D50-445C6F53B8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64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南種子町</a:t>
              </a:r>
            </a:p>
          </p:txBody>
        </p:sp>
      </p:grpSp>
      <p:grpSp>
        <p:nvGrpSpPr>
          <p:cNvPr id="24648" name="Group 72">
            <a:extLst>
              <a:ext uri="{FF2B5EF4-FFF2-40B4-BE49-F238E27FC236}">
                <a16:creationId xmlns:a16="http://schemas.microsoft.com/office/drawing/2014/main" id="{1F0AB25D-22F8-4F7D-8029-7E0F7E24EFDE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11644313"/>
            <a:ext cx="528638" cy="133350"/>
            <a:chOff x="5320" y="5790"/>
            <a:chExt cx="333" cy="84"/>
          </a:xfrm>
        </p:grpSpPr>
        <p:sp>
          <p:nvSpPr>
            <p:cNvPr id="24649" name="WordArt 73">
              <a:extLst>
                <a:ext uri="{FF2B5EF4-FFF2-40B4-BE49-F238E27FC236}">
                  <a16:creationId xmlns:a16="http://schemas.microsoft.com/office/drawing/2014/main" id="{8F74805A-8A3D-4F29-8D8E-D2C8EA75A6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  <p:sp>
          <p:nvSpPr>
            <p:cNvPr id="24650" name="WordArt 74">
              <a:extLst>
                <a:ext uri="{FF2B5EF4-FFF2-40B4-BE49-F238E27FC236}">
                  <a16:creationId xmlns:a16="http://schemas.microsoft.com/office/drawing/2014/main" id="{21314603-3150-4A1A-A668-3BE9E27A9F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7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屋久島町</a:t>
              </a:r>
            </a:p>
          </p:txBody>
        </p:sp>
      </p:grpSp>
      <p:grpSp>
        <p:nvGrpSpPr>
          <p:cNvPr id="24651" name="Group 75">
            <a:extLst>
              <a:ext uri="{FF2B5EF4-FFF2-40B4-BE49-F238E27FC236}">
                <a16:creationId xmlns:a16="http://schemas.microsoft.com/office/drawing/2014/main" id="{55C81ABC-A442-47C4-90E3-F9F29E3AD780}"/>
              </a:ext>
            </a:extLst>
          </p:cNvPr>
          <p:cNvGrpSpPr>
            <a:grpSpLocks/>
          </p:cNvGrpSpPr>
          <p:nvPr/>
        </p:nvGrpSpPr>
        <p:grpSpPr bwMode="auto">
          <a:xfrm>
            <a:off x="1839913" y="10675938"/>
            <a:ext cx="530225" cy="133350"/>
            <a:chOff x="5432" y="6132"/>
            <a:chExt cx="334" cy="84"/>
          </a:xfrm>
        </p:grpSpPr>
        <p:sp>
          <p:nvSpPr>
            <p:cNvPr id="24652" name="WordArt 76">
              <a:extLst>
                <a:ext uri="{FF2B5EF4-FFF2-40B4-BE49-F238E27FC236}">
                  <a16:creationId xmlns:a16="http://schemas.microsoft.com/office/drawing/2014/main" id="{6E43747A-8B0A-490F-9F54-9AF2D2F405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2" y="6132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  <p:sp>
          <p:nvSpPr>
            <p:cNvPr id="24653" name="WordArt 77">
              <a:extLst>
                <a:ext uri="{FF2B5EF4-FFF2-40B4-BE49-F238E27FC236}">
                  <a16:creationId xmlns:a16="http://schemas.microsoft.com/office/drawing/2014/main" id="{B0D5C88E-DD8A-412B-9CC1-B13E45D5A0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33" y="6133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徳之島町</a:t>
              </a:r>
            </a:p>
          </p:txBody>
        </p:sp>
      </p:grpSp>
      <p:grpSp>
        <p:nvGrpSpPr>
          <p:cNvPr id="24654" name="Group 78">
            <a:extLst>
              <a:ext uri="{FF2B5EF4-FFF2-40B4-BE49-F238E27FC236}">
                <a16:creationId xmlns:a16="http://schemas.microsoft.com/office/drawing/2014/main" id="{3A578FF3-DDB8-49CA-BC93-3ED95A3D4DF2}"/>
              </a:ext>
            </a:extLst>
          </p:cNvPr>
          <p:cNvGrpSpPr>
            <a:grpSpLocks/>
          </p:cNvGrpSpPr>
          <p:nvPr/>
        </p:nvGrpSpPr>
        <p:grpSpPr bwMode="auto">
          <a:xfrm>
            <a:off x="1992313" y="11914188"/>
            <a:ext cx="396875" cy="133350"/>
            <a:chOff x="4892" y="5164"/>
            <a:chExt cx="250" cy="84"/>
          </a:xfrm>
        </p:grpSpPr>
        <p:sp>
          <p:nvSpPr>
            <p:cNvPr id="24655" name="WordArt 79">
              <a:extLst>
                <a:ext uri="{FF2B5EF4-FFF2-40B4-BE49-F238E27FC236}">
                  <a16:creationId xmlns:a16="http://schemas.microsoft.com/office/drawing/2014/main" id="{2AAB1D6E-2736-45D4-AC1B-AA1D73389A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2" y="516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  <p:sp>
          <p:nvSpPr>
            <p:cNvPr id="24656" name="WordArt 80">
              <a:extLst>
                <a:ext uri="{FF2B5EF4-FFF2-40B4-BE49-F238E27FC236}">
                  <a16:creationId xmlns:a16="http://schemas.microsoft.com/office/drawing/2014/main" id="{682001EC-8726-4ED2-9D02-9C1B5BBE3B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16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和泊町</a:t>
              </a:r>
            </a:p>
          </p:txBody>
        </p:sp>
      </p:grpSp>
      <p:grpSp>
        <p:nvGrpSpPr>
          <p:cNvPr id="24657" name="Group 81">
            <a:extLst>
              <a:ext uri="{FF2B5EF4-FFF2-40B4-BE49-F238E27FC236}">
                <a16:creationId xmlns:a16="http://schemas.microsoft.com/office/drawing/2014/main" id="{536DF135-C7EE-4636-9E23-819A412E967A}"/>
              </a:ext>
            </a:extLst>
          </p:cNvPr>
          <p:cNvGrpSpPr>
            <a:grpSpLocks/>
          </p:cNvGrpSpPr>
          <p:nvPr/>
        </p:nvGrpSpPr>
        <p:grpSpPr bwMode="auto">
          <a:xfrm>
            <a:off x="1452563" y="12004675"/>
            <a:ext cx="396875" cy="133350"/>
            <a:chOff x="4893" y="5307"/>
            <a:chExt cx="250" cy="84"/>
          </a:xfrm>
        </p:grpSpPr>
        <p:sp>
          <p:nvSpPr>
            <p:cNvPr id="24658" name="WordArt 82">
              <a:extLst>
                <a:ext uri="{FF2B5EF4-FFF2-40B4-BE49-F238E27FC236}">
                  <a16:creationId xmlns:a16="http://schemas.microsoft.com/office/drawing/2014/main" id="{F59938D4-F7B8-4465-9F1A-DBBF43148D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3" y="530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  <p:sp>
          <p:nvSpPr>
            <p:cNvPr id="24659" name="WordArt 83">
              <a:extLst>
                <a:ext uri="{FF2B5EF4-FFF2-40B4-BE49-F238E27FC236}">
                  <a16:creationId xmlns:a16="http://schemas.microsoft.com/office/drawing/2014/main" id="{D8C4269A-1275-4A3D-B336-A0F9FB80DE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94" y="530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知名町</a:t>
              </a:r>
            </a:p>
          </p:txBody>
        </p:sp>
      </p:grpSp>
      <p:grpSp>
        <p:nvGrpSpPr>
          <p:cNvPr id="24660" name="Group 84">
            <a:extLst>
              <a:ext uri="{FF2B5EF4-FFF2-40B4-BE49-F238E27FC236}">
                <a16:creationId xmlns:a16="http://schemas.microsoft.com/office/drawing/2014/main" id="{D2A1CE23-EDBF-4821-AC04-D872E1EB6926}"/>
              </a:ext>
            </a:extLst>
          </p:cNvPr>
          <p:cNvGrpSpPr>
            <a:grpSpLocks/>
          </p:cNvGrpSpPr>
          <p:nvPr/>
        </p:nvGrpSpPr>
        <p:grpSpPr bwMode="auto">
          <a:xfrm>
            <a:off x="614363" y="12071350"/>
            <a:ext cx="396875" cy="133350"/>
            <a:chOff x="5149" y="2103"/>
            <a:chExt cx="250" cy="84"/>
          </a:xfrm>
        </p:grpSpPr>
        <p:sp>
          <p:nvSpPr>
            <p:cNvPr id="24661" name="WordArt 85">
              <a:extLst>
                <a:ext uri="{FF2B5EF4-FFF2-40B4-BE49-F238E27FC236}">
                  <a16:creationId xmlns:a16="http://schemas.microsoft.com/office/drawing/2014/main" id="{428E026A-4779-4F53-BA72-BEEB6A999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49" y="210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  <p:sp>
          <p:nvSpPr>
            <p:cNvPr id="24662" name="WordArt 86">
              <a:extLst>
                <a:ext uri="{FF2B5EF4-FFF2-40B4-BE49-F238E27FC236}">
                  <a16:creationId xmlns:a16="http://schemas.microsoft.com/office/drawing/2014/main" id="{7D46B0AF-A43E-4F03-9DFC-25AC674BF0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50" y="210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与論町</a:t>
              </a:r>
            </a:p>
          </p:txBody>
        </p:sp>
      </p:grpSp>
      <p:grpSp>
        <p:nvGrpSpPr>
          <p:cNvPr id="24663" name="Group 87">
            <a:extLst>
              <a:ext uri="{FF2B5EF4-FFF2-40B4-BE49-F238E27FC236}">
                <a16:creationId xmlns:a16="http://schemas.microsoft.com/office/drawing/2014/main" id="{CFEBDDB0-275A-4DFE-9052-17FAA8143C8E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8404225"/>
            <a:ext cx="396875" cy="133350"/>
            <a:chOff x="4179" y="4910"/>
            <a:chExt cx="250" cy="84"/>
          </a:xfrm>
        </p:grpSpPr>
        <p:sp>
          <p:nvSpPr>
            <p:cNvPr id="24664" name="WordArt 88">
              <a:extLst>
                <a:ext uri="{FF2B5EF4-FFF2-40B4-BE49-F238E27FC236}">
                  <a16:creationId xmlns:a16="http://schemas.microsoft.com/office/drawing/2014/main" id="{6C3B99CE-9FEE-4C00-B7E6-ABFA496A6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91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  <p:sp>
          <p:nvSpPr>
            <p:cNvPr id="24665" name="WordArt 89">
              <a:extLst>
                <a:ext uri="{FF2B5EF4-FFF2-40B4-BE49-F238E27FC236}">
                  <a16:creationId xmlns:a16="http://schemas.microsoft.com/office/drawing/2014/main" id="{D49BB639-930C-4914-A622-AAF20FB5B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91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宇検村</a:t>
              </a:r>
            </a:p>
          </p:txBody>
        </p:sp>
      </p:grpSp>
      <p:grpSp>
        <p:nvGrpSpPr>
          <p:cNvPr id="24666" name="Group 90">
            <a:extLst>
              <a:ext uri="{FF2B5EF4-FFF2-40B4-BE49-F238E27FC236}">
                <a16:creationId xmlns:a16="http://schemas.microsoft.com/office/drawing/2014/main" id="{A2050BBF-8C23-4A22-96FE-FD99FB2931CC}"/>
              </a:ext>
            </a:extLst>
          </p:cNvPr>
          <p:cNvGrpSpPr>
            <a:grpSpLocks/>
          </p:cNvGrpSpPr>
          <p:nvPr/>
        </p:nvGrpSpPr>
        <p:grpSpPr bwMode="auto">
          <a:xfrm>
            <a:off x="709613" y="9124950"/>
            <a:ext cx="530225" cy="133350"/>
            <a:chOff x="5320" y="5961"/>
            <a:chExt cx="334" cy="84"/>
          </a:xfrm>
        </p:grpSpPr>
        <p:sp>
          <p:nvSpPr>
            <p:cNvPr id="24667" name="WordArt 91">
              <a:extLst>
                <a:ext uri="{FF2B5EF4-FFF2-40B4-BE49-F238E27FC236}">
                  <a16:creationId xmlns:a16="http://schemas.microsoft.com/office/drawing/2014/main" id="{01047732-FBF1-4AB3-93D9-1DCE42599A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0" y="5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  <p:sp>
          <p:nvSpPr>
            <p:cNvPr id="24668" name="WordArt 92">
              <a:extLst>
                <a:ext uri="{FF2B5EF4-FFF2-40B4-BE49-F238E27FC236}">
                  <a16:creationId xmlns:a16="http://schemas.microsoft.com/office/drawing/2014/main" id="{9C2365F2-E0E0-4D6B-A5DE-7959B195F5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21" y="5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瀬戸内町</a:t>
              </a:r>
            </a:p>
          </p:txBody>
        </p:sp>
      </p:grpSp>
      <p:grpSp>
        <p:nvGrpSpPr>
          <p:cNvPr id="24669" name="Group 93">
            <a:extLst>
              <a:ext uri="{FF2B5EF4-FFF2-40B4-BE49-F238E27FC236}">
                <a16:creationId xmlns:a16="http://schemas.microsoft.com/office/drawing/2014/main" id="{14EA3CC0-C37F-4196-93DE-0A67CA3E8766}"/>
              </a:ext>
            </a:extLst>
          </p:cNvPr>
          <p:cNvGrpSpPr>
            <a:grpSpLocks/>
          </p:cNvGrpSpPr>
          <p:nvPr/>
        </p:nvGrpSpPr>
        <p:grpSpPr bwMode="auto">
          <a:xfrm>
            <a:off x="1766888" y="8134350"/>
            <a:ext cx="396875" cy="133350"/>
            <a:chOff x="4434" y="969"/>
            <a:chExt cx="250" cy="84"/>
          </a:xfrm>
        </p:grpSpPr>
        <p:sp>
          <p:nvSpPr>
            <p:cNvPr id="24670" name="WordArt 94">
              <a:extLst>
                <a:ext uri="{FF2B5EF4-FFF2-40B4-BE49-F238E27FC236}">
                  <a16:creationId xmlns:a16="http://schemas.microsoft.com/office/drawing/2014/main" id="{4B898922-A306-4AEF-AC12-2EB64C88CC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96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  <p:sp>
          <p:nvSpPr>
            <p:cNvPr id="24671" name="WordArt 95">
              <a:extLst>
                <a:ext uri="{FF2B5EF4-FFF2-40B4-BE49-F238E27FC236}">
                  <a16:creationId xmlns:a16="http://schemas.microsoft.com/office/drawing/2014/main" id="{1E0F5594-B4E5-4B0E-9454-576DBE675A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5" y="97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奄美市</a:t>
              </a:r>
            </a:p>
          </p:txBody>
        </p:sp>
      </p:grpSp>
      <p:grpSp>
        <p:nvGrpSpPr>
          <p:cNvPr id="24672" name="Group 96">
            <a:extLst>
              <a:ext uri="{FF2B5EF4-FFF2-40B4-BE49-F238E27FC236}">
                <a16:creationId xmlns:a16="http://schemas.microsoft.com/office/drawing/2014/main" id="{601163C2-6383-493B-A536-31EA3A7437D4}"/>
              </a:ext>
            </a:extLst>
          </p:cNvPr>
          <p:cNvGrpSpPr>
            <a:grpSpLocks/>
          </p:cNvGrpSpPr>
          <p:nvPr/>
        </p:nvGrpSpPr>
        <p:grpSpPr bwMode="auto">
          <a:xfrm>
            <a:off x="974725" y="7975600"/>
            <a:ext cx="396875" cy="133350"/>
            <a:chOff x="4179" y="4740"/>
            <a:chExt cx="250" cy="84"/>
          </a:xfrm>
        </p:grpSpPr>
        <p:sp>
          <p:nvSpPr>
            <p:cNvPr id="24673" name="WordArt 97">
              <a:extLst>
                <a:ext uri="{FF2B5EF4-FFF2-40B4-BE49-F238E27FC236}">
                  <a16:creationId xmlns:a16="http://schemas.microsoft.com/office/drawing/2014/main" id="{7EBB8900-1B78-4832-A699-6B76E73C73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9" y="47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  <p:sp>
          <p:nvSpPr>
            <p:cNvPr id="24674" name="WordArt 98">
              <a:extLst>
                <a:ext uri="{FF2B5EF4-FFF2-40B4-BE49-F238E27FC236}">
                  <a16:creationId xmlns:a16="http://schemas.microsoft.com/office/drawing/2014/main" id="{2C51816E-1E6D-4331-B8AB-66D8F4ABE6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80" y="47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大和村</a:t>
              </a:r>
            </a:p>
          </p:txBody>
        </p:sp>
      </p:grpSp>
      <p:grpSp>
        <p:nvGrpSpPr>
          <p:cNvPr id="24675" name="Group 99">
            <a:extLst>
              <a:ext uri="{FF2B5EF4-FFF2-40B4-BE49-F238E27FC236}">
                <a16:creationId xmlns:a16="http://schemas.microsoft.com/office/drawing/2014/main" id="{1EF261A0-5301-48C7-AC3B-ED247E803A28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7705725"/>
            <a:ext cx="396875" cy="133350"/>
            <a:chOff x="4235" y="5108"/>
            <a:chExt cx="250" cy="84"/>
          </a:xfrm>
        </p:grpSpPr>
        <p:sp>
          <p:nvSpPr>
            <p:cNvPr id="24676" name="WordArt 100">
              <a:extLst>
                <a:ext uri="{FF2B5EF4-FFF2-40B4-BE49-F238E27FC236}">
                  <a16:creationId xmlns:a16="http://schemas.microsoft.com/office/drawing/2014/main" id="{0DD26320-6782-46FD-9BEE-74D9C17D32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5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  <p:sp>
          <p:nvSpPr>
            <p:cNvPr id="24677" name="WordArt 101">
              <a:extLst>
                <a:ext uri="{FF2B5EF4-FFF2-40B4-BE49-F238E27FC236}">
                  <a16:creationId xmlns:a16="http://schemas.microsoft.com/office/drawing/2014/main" id="{429C4AD4-1851-4F47-AF25-C30B0F190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36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龍郷町</a:t>
              </a:r>
            </a:p>
          </p:txBody>
        </p:sp>
      </p:grpSp>
      <p:grpSp>
        <p:nvGrpSpPr>
          <p:cNvPr id="24678" name="Group 102">
            <a:extLst>
              <a:ext uri="{FF2B5EF4-FFF2-40B4-BE49-F238E27FC236}">
                <a16:creationId xmlns:a16="http://schemas.microsoft.com/office/drawing/2014/main" id="{910C5EEA-5224-4953-B822-75068144AA80}"/>
              </a:ext>
            </a:extLst>
          </p:cNvPr>
          <p:cNvGrpSpPr>
            <a:grpSpLocks/>
          </p:cNvGrpSpPr>
          <p:nvPr/>
        </p:nvGrpSpPr>
        <p:grpSpPr bwMode="auto">
          <a:xfrm>
            <a:off x="3683000" y="7975600"/>
            <a:ext cx="396875" cy="133350"/>
            <a:chOff x="4553" y="5108"/>
            <a:chExt cx="250" cy="84"/>
          </a:xfrm>
        </p:grpSpPr>
        <p:sp>
          <p:nvSpPr>
            <p:cNvPr id="24679" name="WordArt 103">
              <a:extLst>
                <a:ext uri="{FF2B5EF4-FFF2-40B4-BE49-F238E27FC236}">
                  <a16:creationId xmlns:a16="http://schemas.microsoft.com/office/drawing/2014/main" id="{B63C573C-68B3-493C-A212-D0F2A87993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3" y="510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  <p:sp>
          <p:nvSpPr>
            <p:cNvPr id="24680" name="WordArt 104">
              <a:extLst>
                <a:ext uri="{FF2B5EF4-FFF2-40B4-BE49-F238E27FC236}">
                  <a16:creationId xmlns:a16="http://schemas.microsoft.com/office/drawing/2014/main" id="{7FA87B8E-3011-4889-89D3-CE46A30528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54" y="510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喜界町</a:t>
              </a:r>
            </a:p>
          </p:txBody>
        </p:sp>
      </p:grpSp>
      <p:grpSp>
        <p:nvGrpSpPr>
          <p:cNvPr id="24681" name="Group 105">
            <a:extLst>
              <a:ext uri="{FF2B5EF4-FFF2-40B4-BE49-F238E27FC236}">
                <a16:creationId xmlns:a16="http://schemas.microsoft.com/office/drawing/2014/main" id="{08F269DA-9B3A-4446-BF84-D9726AABFC78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5861050"/>
            <a:ext cx="396875" cy="133350"/>
            <a:chOff x="4751" y="656"/>
            <a:chExt cx="250" cy="84"/>
          </a:xfrm>
        </p:grpSpPr>
        <p:sp>
          <p:nvSpPr>
            <p:cNvPr id="24682" name="WordArt 106">
              <a:extLst>
                <a:ext uri="{FF2B5EF4-FFF2-40B4-BE49-F238E27FC236}">
                  <a16:creationId xmlns:a16="http://schemas.microsoft.com/office/drawing/2014/main" id="{246136F7-2DE5-40CD-9443-53B24551B3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1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  <p:sp>
          <p:nvSpPr>
            <p:cNvPr id="24683" name="WordArt 107">
              <a:extLst>
                <a:ext uri="{FF2B5EF4-FFF2-40B4-BE49-F238E27FC236}">
                  <a16:creationId xmlns:a16="http://schemas.microsoft.com/office/drawing/2014/main" id="{AFB4F683-B21D-4A9B-8565-3C164B3E1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十島村</a:t>
              </a:r>
            </a:p>
          </p:txBody>
        </p:sp>
      </p:grpSp>
      <p:grpSp>
        <p:nvGrpSpPr>
          <p:cNvPr id="24684" name="Group 108">
            <a:extLst>
              <a:ext uri="{FF2B5EF4-FFF2-40B4-BE49-F238E27FC236}">
                <a16:creationId xmlns:a16="http://schemas.microsoft.com/office/drawing/2014/main" id="{9D4A000B-707A-4BC2-8D39-2574F6C558F1}"/>
              </a:ext>
            </a:extLst>
          </p:cNvPr>
          <p:cNvGrpSpPr>
            <a:grpSpLocks/>
          </p:cNvGrpSpPr>
          <p:nvPr/>
        </p:nvGrpSpPr>
        <p:grpSpPr bwMode="auto">
          <a:xfrm>
            <a:off x="4625975" y="4354513"/>
            <a:ext cx="530225" cy="133350"/>
            <a:chOff x="5461" y="176"/>
            <a:chExt cx="334" cy="84"/>
          </a:xfrm>
        </p:grpSpPr>
        <p:sp>
          <p:nvSpPr>
            <p:cNvPr id="24685" name="WordArt 109">
              <a:extLst>
                <a:ext uri="{FF2B5EF4-FFF2-40B4-BE49-F238E27FC236}">
                  <a16:creationId xmlns:a16="http://schemas.microsoft.com/office/drawing/2014/main" id="{3A092A84-3740-478D-B784-9C9DE33A38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1" y="17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  <p:sp>
          <p:nvSpPr>
            <p:cNvPr id="24686" name="WordArt 110">
              <a:extLst>
                <a:ext uri="{FF2B5EF4-FFF2-40B4-BE49-F238E27FC236}">
                  <a16:creationId xmlns:a16="http://schemas.microsoft.com/office/drawing/2014/main" id="{5A4034BB-E3A2-484D-A927-64C55B6554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17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鹿児島市</a:t>
              </a:r>
            </a:p>
          </p:txBody>
        </p:sp>
      </p:grpSp>
      <p:grpSp>
        <p:nvGrpSpPr>
          <p:cNvPr id="24687" name="Group 111">
            <a:extLst>
              <a:ext uri="{FF2B5EF4-FFF2-40B4-BE49-F238E27FC236}">
                <a16:creationId xmlns:a16="http://schemas.microsoft.com/office/drawing/2014/main" id="{AABB4C33-1C2A-4959-BB56-E8EC95C7EDB2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3724275"/>
            <a:ext cx="396875" cy="133350"/>
            <a:chOff x="4433" y="656"/>
            <a:chExt cx="250" cy="84"/>
          </a:xfrm>
        </p:grpSpPr>
        <p:sp>
          <p:nvSpPr>
            <p:cNvPr id="24688" name="WordArt 112">
              <a:extLst>
                <a:ext uri="{FF2B5EF4-FFF2-40B4-BE49-F238E27FC236}">
                  <a16:creationId xmlns:a16="http://schemas.microsoft.com/office/drawing/2014/main" id="{6B22EFD1-4209-46C7-987D-59997EF1BC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6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  <p:sp>
          <p:nvSpPr>
            <p:cNvPr id="24689" name="WordArt 113">
              <a:extLst>
                <a:ext uri="{FF2B5EF4-FFF2-40B4-BE49-F238E27FC236}">
                  <a16:creationId xmlns:a16="http://schemas.microsoft.com/office/drawing/2014/main" id="{E43B28BD-9DD1-4122-89C0-99127066FF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4" y="6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曽於市</a:t>
              </a:r>
            </a:p>
          </p:txBody>
        </p:sp>
      </p:grpSp>
      <p:grpSp>
        <p:nvGrpSpPr>
          <p:cNvPr id="24690" name="Group 114">
            <a:extLst>
              <a:ext uri="{FF2B5EF4-FFF2-40B4-BE49-F238E27FC236}">
                <a16:creationId xmlns:a16="http://schemas.microsoft.com/office/drawing/2014/main" id="{955EE61C-9988-4F94-BD7B-BC26539F2CD6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3363913"/>
            <a:ext cx="396875" cy="133350"/>
            <a:chOff x="4441" y="319"/>
            <a:chExt cx="250" cy="84"/>
          </a:xfrm>
        </p:grpSpPr>
        <p:sp>
          <p:nvSpPr>
            <p:cNvPr id="24691" name="WordArt 115">
              <a:extLst>
                <a:ext uri="{FF2B5EF4-FFF2-40B4-BE49-F238E27FC236}">
                  <a16:creationId xmlns:a16="http://schemas.microsoft.com/office/drawing/2014/main" id="{50FE48F1-E952-47BC-BBD6-048BAE91F1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  <p:sp>
          <p:nvSpPr>
            <p:cNvPr id="24692" name="WordArt 116">
              <a:extLst>
                <a:ext uri="{FF2B5EF4-FFF2-40B4-BE49-F238E27FC236}">
                  <a16:creationId xmlns:a16="http://schemas.microsoft.com/office/drawing/2014/main" id="{673D808D-B3B0-4A0E-92B6-B4C7D728C2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霧島市</a:t>
              </a:r>
            </a:p>
          </p:txBody>
        </p:sp>
      </p:grpSp>
      <p:grpSp>
        <p:nvGrpSpPr>
          <p:cNvPr id="24693" name="Group 117">
            <a:extLst>
              <a:ext uri="{FF2B5EF4-FFF2-40B4-BE49-F238E27FC236}">
                <a16:creationId xmlns:a16="http://schemas.microsoft.com/office/drawing/2014/main" id="{00A066BE-0A90-4B6E-BDBD-87F0D923864A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663575"/>
            <a:ext cx="396875" cy="133350"/>
            <a:chOff x="4759" y="319"/>
            <a:chExt cx="250" cy="84"/>
          </a:xfrm>
        </p:grpSpPr>
        <p:sp>
          <p:nvSpPr>
            <p:cNvPr id="24694" name="WordArt 118">
              <a:extLst>
                <a:ext uri="{FF2B5EF4-FFF2-40B4-BE49-F238E27FC236}">
                  <a16:creationId xmlns:a16="http://schemas.microsoft.com/office/drawing/2014/main" id="{C4598311-5BCF-4155-A32B-6AFE082D5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31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  <p:sp>
          <p:nvSpPr>
            <p:cNvPr id="24695" name="WordArt 119">
              <a:extLst>
                <a:ext uri="{FF2B5EF4-FFF2-40B4-BE49-F238E27FC236}">
                  <a16:creationId xmlns:a16="http://schemas.microsoft.com/office/drawing/2014/main" id="{5A5C83FA-A2B3-4AF9-A5D8-E8392DCB80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32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長島町</a:t>
              </a:r>
            </a:p>
          </p:txBody>
        </p:sp>
      </p:grpSp>
      <p:grpSp>
        <p:nvGrpSpPr>
          <p:cNvPr id="24696" name="Group 120">
            <a:extLst>
              <a:ext uri="{FF2B5EF4-FFF2-40B4-BE49-F238E27FC236}">
                <a16:creationId xmlns:a16="http://schemas.microsoft.com/office/drawing/2014/main" id="{7C3A8AEF-EDAA-442C-8FCC-4EDBBC69095A}"/>
              </a:ext>
            </a:extLst>
          </p:cNvPr>
          <p:cNvGrpSpPr>
            <a:grpSpLocks/>
          </p:cNvGrpSpPr>
          <p:nvPr/>
        </p:nvGrpSpPr>
        <p:grpSpPr bwMode="auto">
          <a:xfrm>
            <a:off x="3095625" y="1563688"/>
            <a:ext cx="530225" cy="133350"/>
            <a:chOff x="5462" y="489"/>
            <a:chExt cx="334" cy="84"/>
          </a:xfrm>
        </p:grpSpPr>
        <p:sp>
          <p:nvSpPr>
            <p:cNvPr id="24697" name="WordArt 121">
              <a:extLst>
                <a:ext uri="{FF2B5EF4-FFF2-40B4-BE49-F238E27FC236}">
                  <a16:creationId xmlns:a16="http://schemas.microsoft.com/office/drawing/2014/main" id="{8296AD6B-78ED-4137-A69B-6F13DAD718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489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  <p:sp>
          <p:nvSpPr>
            <p:cNvPr id="24698" name="WordArt 122">
              <a:extLst>
                <a:ext uri="{FF2B5EF4-FFF2-40B4-BE49-F238E27FC236}">
                  <a16:creationId xmlns:a16="http://schemas.microsoft.com/office/drawing/2014/main" id="{83E3581A-F3D3-4E01-BCBD-DC5B843DE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490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阿久根市</a:t>
              </a:r>
            </a:p>
          </p:txBody>
        </p:sp>
      </p:grpSp>
      <p:grpSp>
        <p:nvGrpSpPr>
          <p:cNvPr id="24699" name="Group 123">
            <a:extLst>
              <a:ext uri="{FF2B5EF4-FFF2-40B4-BE49-F238E27FC236}">
                <a16:creationId xmlns:a16="http://schemas.microsoft.com/office/drawing/2014/main" id="{54414C98-351F-4C56-99FF-38549DA67EAC}"/>
              </a:ext>
            </a:extLst>
          </p:cNvPr>
          <p:cNvGrpSpPr>
            <a:grpSpLocks/>
          </p:cNvGrpSpPr>
          <p:nvPr/>
        </p:nvGrpSpPr>
        <p:grpSpPr bwMode="auto">
          <a:xfrm>
            <a:off x="5862638" y="2373313"/>
            <a:ext cx="396875" cy="133350"/>
            <a:chOff x="4759" y="489"/>
            <a:chExt cx="250" cy="84"/>
          </a:xfrm>
        </p:grpSpPr>
        <p:sp>
          <p:nvSpPr>
            <p:cNvPr id="24700" name="WordArt 124">
              <a:extLst>
                <a:ext uri="{FF2B5EF4-FFF2-40B4-BE49-F238E27FC236}">
                  <a16:creationId xmlns:a16="http://schemas.microsoft.com/office/drawing/2014/main" id="{23216997-9DC7-4158-B1BC-BAF913ACC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9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  <p:sp>
          <p:nvSpPr>
            <p:cNvPr id="24701" name="WordArt 125">
              <a:extLst>
                <a:ext uri="{FF2B5EF4-FFF2-40B4-BE49-F238E27FC236}">
                  <a16:creationId xmlns:a16="http://schemas.microsoft.com/office/drawing/2014/main" id="{0A08B95C-ACB6-4AF4-A6D5-CB94E15E5C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60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湧水町</a:t>
              </a:r>
            </a:p>
          </p:txBody>
        </p:sp>
      </p:grpSp>
      <p:grpSp>
        <p:nvGrpSpPr>
          <p:cNvPr id="24702" name="Group 126">
            <a:extLst>
              <a:ext uri="{FF2B5EF4-FFF2-40B4-BE49-F238E27FC236}">
                <a16:creationId xmlns:a16="http://schemas.microsoft.com/office/drawing/2014/main" id="{5E8ACA88-DCD2-4925-AE98-53FAC41C0BB1}"/>
              </a:ext>
            </a:extLst>
          </p:cNvPr>
          <p:cNvGrpSpPr>
            <a:grpSpLocks/>
          </p:cNvGrpSpPr>
          <p:nvPr/>
        </p:nvGrpSpPr>
        <p:grpSpPr bwMode="auto">
          <a:xfrm>
            <a:off x="3405188" y="2709863"/>
            <a:ext cx="530225" cy="133350"/>
            <a:chOff x="5462" y="743"/>
            <a:chExt cx="334" cy="84"/>
          </a:xfrm>
        </p:grpSpPr>
        <p:sp>
          <p:nvSpPr>
            <p:cNvPr id="24703" name="WordArt 127">
              <a:extLst>
                <a:ext uri="{FF2B5EF4-FFF2-40B4-BE49-F238E27FC236}">
                  <a16:creationId xmlns:a16="http://schemas.microsoft.com/office/drawing/2014/main" id="{7941982D-B8FB-40F3-A67F-E0EF0E1F9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2" y="74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  <p:sp>
          <p:nvSpPr>
            <p:cNvPr id="24704" name="WordArt 128">
              <a:extLst>
                <a:ext uri="{FF2B5EF4-FFF2-40B4-BE49-F238E27FC236}">
                  <a16:creationId xmlns:a16="http://schemas.microsoft.com/office/drawing/2014/main" id="{1F99C833-0328-4D05-A5F0-351EED41E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74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薩摩川内市</a:t>
              </a:r>
            </a:p>
          </p:txBody>
        </p:sp>
      </p:grpSp>
      <p:grpSp>
        <p:nvGrpSpPr>
          <p:cNvPr id="24705" name="Group 129">
            <a:extLst>
              <a:ext uri="{FF2B5EF4-FFF2-40B4-BE49-F238E27FC236}">
                <a16:creationId xmlns:a16="http://schemas.microsoft.com/office/drawing/2014/main" id="{737AF309-ABB5-4F91-A6C5-F35F37E5253A}"/>
              </a:ext>
            </a:extLst>
          </p:cNvPr>
          <p:cNvGrpSpPr>
            <a:grpSpLocks/>
          </p:cNvGrpSpPr>
          <p:nvPr/>
        </p:nvGrpSpPr>
        <p:grpSpPr bwMode="auto">
          <a:xfrm>
            <a:off x="5051425" y="1473200"/>
            <a:ext cx="396875" cy="133350"/>
            <a:chOff x="4441" y="743"/>
            <a:chExt cx="250" cy="84"/>
          </a:xfrm>
        </p:grpSpPr>
        <p:sp>
          <p:nvSpPr>
            <p:cNvPr id="24706" name="WordArt 130">
              <a:extLst>
                <a:ext uri="{FF2B5EF4-FFF2-40B4-BE49-F238E27FC236}">
                  <a16:creationId xmlns:a16="http://schemas.microsoft.com/office/drawing/2014/main" id="{510D19FD-5225-4048-B079-1DF8527790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1" y="74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  <p:sp>
          <p:nvSpPr>
            <p:cNvPr id="24707" name="WordArt 131">
              <a:extLst>
                <a:ext uri="{FF2B5EF4-FFF2-40B4-BE49-F238E27FC236}">
                  <a16:creationId xmlns:a16="http://schemas.microsoft.com/office/drawing/2014/main" id="{35108D84-3A4C-406A-8F7C-2646532796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42" y="74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伊佐市</a:t>
              </a:r>
            </a:p>
          </p:txBody>
        </p:sp>
      </p:grpSp>
      <p:grpSp>
        <p:nvGrpSpPr>
          <p:cNvPr id="24708" name="Group 132">
            <a:extLst>
              <a:ext uri="{FF2B5EF4-FFF2-40B4-BE49-F238E27FC236}">
                <a16:creationId xmlns:a16="http://schemas.microsoft.com/office/drawing/2014/main" id="{EC9FFC7F-1371-4171-85F6-F45AB1D1CDD6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5254625"/>
            <a:ext cx="396875" cy="133350"/>
            <a:chOff x="4752" y="1223"/>
            <a:chExt cx="250" cy="84"/>
          </a:xfrm>
        </p:grpSpPr>
        <p:sp>
          <p:nvSpPr>
            <p:cNvPr id="24709" name="WordArt 133">
              <a:extLst>
                <a:ext uri="{FF2B5EF4-FFF2-40B4-BE49-F238E27FC236}">
                  <a16:creationId xmlns:a16="http://schemas.microsoft.com/office/drawing/2014/main" id="{B876361D-A70A-4F4C-AFF3-FE053E9F80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2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  <p:sp>
          <p:nvSpPr>
            <p:cNvPr id="24710" name="WordArt 134">
              <a:extLst>
                <a:ext uri="{FF2B5EF4-FFF2-40B4-BE49-F238E27FC236}">
                  <a16:creationId xmlns:a16="http://schemas.microsoft.com/office/drawing/2014/main" id="{14114E8A-C67A-4C57-A8B9-9B88B5600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大崎町</a:t>
              </a:r>
            </a:p>
          </p:txBody>
        </p:sp>
      </p:grpSp>
      <p:grpSp>
        <p:nvGrpSpPr>
          <p:cNvPr id="24711" name="Group 135">
            <a:extLst>
              <a:ext uri="{FF2B5EF4-FFF2-40B4-BE49-F238E27FC236}">
                <a16:creationId xmlns:a16="http://schemas.microsoft.com/office/drawing/2014/main" id="{66866A79-7DF4-4973-8918-C55C38E5E925}"/>
              </a:ext>
            </a:extLst>
          </p:cNvPr>
          <p:cNvGrpSpPr>
            <a:grpSpLocks/>
          </p:cNvGrpSpPr>
          <p:nvPr/>
        </p:nvGrpSpPr>
        <p:grpSpPr bwMode="auto">
          <a:xfrm>
            <a:off x="3544888" y="3724275"/>
            <a:ext cx="530225" cy="133350"/>
            <a:chOff x="5463" y="886"/>
            <a:chExt cx="334" cy="84"/>
          </a:xfrm>
        </p:grpSpPr>
        <p:sp>
          <p:nvSpPr>
            <p:cNvPr id="24712" name="WordArt 136">
              <a:extLst>
                <a:ext uri="{FF2B5EF4-FFF2-40B4-BE49-F238E27FC236}">
                  <a16:creationId xmlns:a16="http://schemas.microsoft.com/office/drawing/2014/main" id="{0E34047F-52EF-4E6F-B497-A629B804F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88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  <p:sp>
          <p:nvSpPr>
            <p:cNvPr id="24713" name="WordArt 137">
              <a:extLst>
                <a:ext uri="{FF2B5EF4-FFF2-40B4-BE49-F238E27FC236}">
                  <a16:creationId xmlns:a16="http://schemas.microsoft.com/office/drawing/2014/main" id="{EAC4962A-751B-4AB5-85BA-150D3F062D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88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いちき串木野市</a:t>
              </a:r>
            </a:p>
          </p:txBody>
        </p:sp>
      </p:grpSp>
      <p:grpSp>
        <p:nvGrpSpPr>
          <p:cNvPr id="24714" name="Group 138">
            <a:extLst>
              <a:ext uri="{FF2B5EF4-FFF2-40B4-BE49-F238E27FC236}">
                <a16:creationId xmlns:a16="http://schemas.microsoft.com/office/drawing/2014/main" id="{8E812EF9-20B4-4701-9AEC-85D042FD0EA2}"/>
              </a:ext>
            </a:extLst>
          </p:cNvPr>
          <p:cNvGrpSpPr>
            <a:grpSpLocks/>
          </p:cNvGrpSpPr>
          <p:nvPr/>
        </p:nvGrpSpPr>
        <p:grpSpPr bwMode="auto">
          <a:xfrm>
            <a:off x="6421438" y="6515100"/>
            <a:ext cx="396875" cy="133350"/>
            <a:chOff x="4753" y="1366"/>
            <a:chExt cx="250" cy="84"/>
          </a:xfrm>
        </p:grpSpPr>
        <p:sp>
          <p:nvSpPr>
            <p:cNvPr id="24715" name="WordArt 139">
              <a:extLst>
                <a:ext uri="{FF2B5EF4-FFF2-40B4-BE49-F238E27FC236}">
                  <a16:creationId xmlns:a16="http://schemas.microsoft.com/office/drawing/2014/main" id="{C9806414-E702-47ED-A9EA-53799E602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36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  <p:sp>
          <p:nvSpPr>
            <p:cNvPr id="24716" name="WordArt 140">
              <a:extLst>
                <a:ext uri="{FF2B5EF4-FFF2-40B4-BE49-F238E27FC236}">
                  <a16:creationId xmlns:a16="http://schemas.microsoft.com/office/drawing/2014/main" id="{AA570293-45F3-47EE-8529-C33629FF82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36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錦江町</a:t>
              </a:r>
            </a:p>
          </p:txBody>
        </p:sp>
      </p:grpSp>
      <p:grpSp>
        <p:nvGrpSpPr>
          <p:cNvPr id="24717" name="Group 141">
            <a:extLst>
              <a:ext uri="{FF2B5EF4-FFF2-40B4-BE49-F238E27FC236}">
                <a16:creationId xmlns:a16="http://schemas.microsoft.com/office/drawing/2014/main" id="{6498D55C-A016-4D30-955B-650B7CCDF24F}"/>
              </a:ext>
            </a:extLst>
          </p:cNvPr>
          <p:cNvGrpSpPr>
            <a:grpSpLocks/>
          </p:cNvGrpSpPr>
          <p:nvPr/>
        </p:nvGrpSpPr>
        <p:grpSpPr bwMode="auto">
          <a:xfrm>
            <a:off x="3090863" y="5703888"/>
            <a:ext cx="530225" cy="133350"/>
            <a:chOff x="5463" y="1056"/>
            <a:chExt cx="334" cy="84"/>
          </a:xfrm>
        </p:grpSpPr>
        <p:sp>
          <p:nvSpPr>
            <p:cNvPr id="24718" name="WordArt 142">
              <a:extLst>
                <a:ext uri="{FF2B5EF4-FFF2-40B4-BE49-F238E27FC236}">
                  <a16:creationId xmlns:a16="http://schemas.microsoft.com/office/drawing/2014/main" id="{00ADF052-72F6-4C60-A60D-C170C5A825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3" y="1056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  <p:sp>
          <p:nvSpPr>
            <p:cNvPr id="24719" name="WordArt 143">
              <a:extLst>
                <a:ext uri="{FF2B5EF4-FFF2-40B4-BE49-F238E27FC236}">
                  <a16:creationId xmlns:a16="http://schemas.microsoft.com/office/drawing/2014/main" id="{9FD22600-E627-4481-A6A9-D8D570DAF7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64" y="1057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南さつま市</a:t>
              </a:r>
            </a:p>
          </p:txBody>
        </p:sp>
      </p:grpSp>
      <p:grpSp>
        <p:nvGrpSpPr>
          <p:cNvPr id="24720" name="Group 144">
            <a:extLst>
              <a:ext uri="{FF2B5EF4-FFF2-40B4-BE49-F238E27FC236}">
                <a16:creationId xmlns:a16="http://schemas.microsoft.com/office/drawing/2014/main" id="{57ACE8EC-3EC8-4C29-BE78-FF16B8C5CE56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6424613"/>
            <a:ext cx="396875" cy="133350"/>
            <a:chOff x="4753" y="1536"/>
            <a:chExt cx="250" cy="84"/>
          </a:xfrm>
        </p:grpSpPr>
        <p:sp>
          <p:nvSpPr>
            <p:cNvPr id="24721" name="WordArt 145">
              <a:extLst>
                <a:ext uri="{FF2B5EF4-FFF2-40B4-BE49-F238E27FC236}">
                  <a16:creationId xmlns:a16="http://schemas.microsoft.com/office/drawing/2014/main" id="{87BE9F13-D507-4F1B-9A2E-933BDB9E70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3" y="153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  <p:sp>
          <p:nvSpPr>
            <p:cNvPr id="24722" name="WordArt 146">
              <a:extLst>
                <a:ext uri="{FF2B5EF4-FFF2-40B4-BE49-F238E27FC236}">
                  <a16:creationId xmlns:a16="http://schemas.microsoft.com/office/drawing/2014/main" id="{E169F80D-8DB6-4E84-B137-38C556CF5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54" y="153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肝付町</a:t>
              </a:r>
            </a:p>
          </p:txBody>
        </p:sp>
      </p:grpSp>
      <p:grpSp>
        <p:nvGrpSpPr>
          <p:cNvPr id="24723" name="Group 147">
            <a:extLst>
              <a:ext uri="{FF2B5EF4-FFF2-40B4-BE49-F238E27FC236}">
                <a16:creationId xmlns:a16="http://schemas.microsoft.com/office/drawing/2014/main" id="{35414F63-A429-4661-9369-BEE03E0D5E6C}"/>
              </a:ext>
            </a:extLst>
          </p:cNvPr>
          <p:cNvGrpSpPr>
            <a:grpSpLocks/>
          </p:cNvGrpSpPr>
          <p:nvPr/>
        </p:nvGrpSpPr>
        <p:grpSpPr bwMode="auto">
          <a:xfrm>
            <a:off x="6330950" y="5075238"/>
            <a:ext cx="396875" cy="133350"/>
            <a:chOff x="4101" y="176"/>
            <a:chExt cx="250" cy="84"/>
          </a:xfrm>
        </p:grpSpPr>
        <p:sp>
          <p:nvSpPr>
            <p:cNvPr id="24724" name="WordArt 148">
              <a:extLst>
                <a:ext uri="{FF2B5EF4-FFF2-40B4-BE49-F238E27FC236}">
                  <a16:creationId xmlns:a16="http://schemas.microsoft.com/office/drawing/2014/main" id="{7255EB64-1C2F-4BED-B88D-25B4D5F48B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1" y="17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  <p:sp>
          <p:nvSpPr>
            <p:cNvPr id="24725" name="WordArt 149">
              <a:extLst>
                <a:ext uri="{FF2B5EF4-FFF2-40B4-BE49-F238E27FC236}">
                  <a16:creationId xmlns:a16="http://schemas.microsoft.com/office/drawing/2014/main" id="{CBBDA8ED-CD62-4DAC-8710-F6B0088380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17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鹿屋市</a:t>
              </a:r>
            </a:p>
          </p:txBody>
        </p:sp>
      </p:grpSp>
      <p:grpSp>
        <p:nvGrpSpPr>
          <p:cNvPr id="24726" name="Group 150">
            <a:extLst>
              <a:ext uri="{FF2B5EF4-FFF2-40B4-BE49-F238E27FC236}">
                <a16:creationId xmlns:a16="http://schemas.microsoft.com/office/drawing/2014/main" id="{6E3FAF90-B967-4138-9F22-03B610E12C7F}"/>
              </a:ext>
            </a:extLst>
          </p:cNvPr>
          <p:cNvGrpSpPr>
            <a:grpSpLocks/>
          </p:cNvGrpSpPr>
          <p:nvPr/>
        </p:nvGrpSpPr>
        <p:grpSpPr bwMode="auto">
          <a:xfrm>
            <a:off x="3990975" y="6356350"/>
            <a:ext cx="396875" cy="133350"/>
            <a:chOff x="4095" y="799"/>
            <a:chExt cx="250" cy="84"/>
          </a:xfrm>
        </p:grpSpPr>
        <p:sp>
          <p:nvSpPr>
            <p:cNvPr id="24727" name="WordArt 151">
              <a:extLst>
                <a:ext uri="{FF2B5EF4-FFF2-40B4-BE49-F238E27FC236}">
                  <a16:creationId xmlns:a16="http://schemas.microsoft.com/office/drawing/2014/main" id="{08D078FE-CC7E-4456-A1F6-0B0101AA82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79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  <p:sp>
          <p:nvSpPr>
            <p:cNvPr id="24728" name="WordArt 152">
              <a:extLst>
                <a:ext uri="{FF2B5EF4-FFF2-40B4-BE49-F238E27FC236}">
                  <a16:creationId xmlns:a16="http://schemas.microsoft.com/office/drawing/2014/main" id="{80F511BB-6B66-46F9-9FB3-EF63A00271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80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枕崎市</a:t>
              </a:r>
            </a:p>
          </p:txBody>
        </p:sp>
      </p:grpSp>
      <p:grpSp>
        <p:nvGrpSpPr>
          <p:cNvPr id="24729" name="Group 153">
            <a:extLst>
              <a:ext uri="{FF2B5EF4-FFF2-40B4-BE49-F238E27FC236}">
                <a16:creationId xmlns:a16="http://schemas.microsoft.com/office/drawing/2014/main" id="{E410029B-898B-401D-B551-B72353C6EE7D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1563688"/>
            <a:ext cx="396875" cy="133350"/>
            <a:chOff x="4102" y="489"/>
            <a:chExt cx="250" cy="84"/>
          </a:xfrm>
        </p:grpSpPr>
        <p:sp>
          <p:nvSpPr>
            <p:cNvPr id="24730" name="WordArt 154">
              <a:extLst>
                <a:ext uri="{FF2B5EF4-FFF2-40B4-BE49-F238E27FC236}">
                  <a16:creationId xmlns:a16="http://schemas.microsoft.com/office/drawing/2014/main" id="{FDDFF6C5-A3C4-451D-A29F-7CBD6954BB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2" y="489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  <p:sp>
          <p:nvSpPr>
            <p:cNvPr id="24731" name="WordArt 155">
              <a:extLst>
                <a:ext uri="{FF2B5EF4-FFF2-40B4-BE49-F238E27FC236}">
                  <a16:creationId xmlns:a16="http://schemas.microsoft.com/office/drawing/2014/main" id="{662E8EF9-5A4F-4D9D-A648-660BAD6657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490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出水市</a:t>
              </a:r>
            </a:p>
          </p:txBody>
        </p:sp>
      </p:grpSp>
      <p:grpSp>
        <p:nvGrpSpPr>
          <p:cNvPr id="24732" name="Group 156">
            <a:extLst>
              <a:ext uri="{FF2B5EF4-FFF2-40B4-BE49-F238E27FC236}">
                <a16:creationId xmlns:a16="http://schemas.microsoft.com/office/drawing/2014/main" id="{6571F4A4-AABA-48B8-8EE5-0307FDEDE453}"/>
              </a:ext>
            </a:extLst>
          </p:cNvPr>
          <p:cNvGrpSpPr>
            <a:grpSpLocks/>
          </p:cNvGrpSpPr>
          <p:nvPr/>
        </p:nvGrpSpPr>
        <p:grpSpPr bwMode="auto">
          <a:xfrm>
            <a:off x="4962525" y="6334125"/>
            <a:ext cx="396875" cy="133350"/>
            <a:chOff x="4095" y="1223"/>
            <a:chExt cx="250" cy="84"/>
          </a:xfrm>
        </p:grpSpPr>
        <p:sp>
          <p:nvSpPr>
            <p:cNvPr id="24733" name="WordArt 157">
              <a:extLst>
                <a:ext uri="{FF2B5EF4-FFF2-40B4-BE49-F238E27FC236}">
                  <a16:creationId xmlns:a16="http://schemas.microsoft.com/office/drawing/2014/main" id="{F6007C1C-40E6-478D-A074-8E1EF02421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5" y="122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  <p:sp>
          <p:nvSpPr>
            <p:cNvPr id="24734" name="WordArt 158">
              <a:extLst>
                <a:ext uri="{FF2B5EF4-FFF2-40B4-BE49-F238E27FC236}">
                  <a16:creationId xmlns:a16="http://schemas.microsoft.com/office/drawing/2014/main" id="{AAE58363-73A9-4865-AA73-6F17AAB3A9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96" y="122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指宿市</a:t>
              </a:r>
            </a:p>
          </p:txBody>
        </p:sp>
      </p:grpSp>
      <p:grpSp>
        <p:nvGrpSpPr>
          <p:cNvPr id="24735" name="Group 159">
            <a:extLst>
              <a:ext uri="{FF2B5EF4-FFF2-40B4-BE49-F238E27FC236}">
                <a16:creationId xmlns:a16="http://schemas.microsoft.com/office/drawing/2014/main" id="{0598AC80-FB61-445E-B2A6-3E3E83A52E1D}"/>
              </a:ext>
            </a:extLst>
          </p:cNvPr>
          <p:cNvGrpSpPr>
            <a:grpSpLocks/>
          </p:cNvGrpSpPr>
          <p:nvPr/>
        </p:nvGrpSpPr>
        <p:grpSpPr bwMode="auto">
          <a:xfrm>
            <a:off x="5772150" y="4624388"/>
            <a:ext cx="396875" cy="133350"/>
            <a:chOff x="4103" y="886"/>
            <a:chExt cx="250" cy="84"/>
          </a:xfrm>
        </p:grpSpPr>
        <p:sp>
          <p:nvSpPr>
            <p:cNvPr id="24736" name="WordArt 160">
              <a:extLst>
                <a:ext uri="{FF2B5EF4-FFF2-40B4-BE49-F238E27FC236}">
                  <a16:creationId xmlns:a16="http://schemas.microsoft.com/office/drawing/2014/main" id="{86484C67-0CFA-48C0-978E-1CEA012BAF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88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  <p:sp>
          <p:nvSpPr>
            <p:cNvPr id="24737" name="WordArt 161">
              <a:extLst>
                <a:ext uri="{FF2B5EF4-FFF2-40B4-BE49-F238E27FC236}">
                  <a16:creationId xmlns:a16="http://schemas.microsoft.com/office/drawing/2014/main" id="{E6EB7FAC-75B6-4AF5-8620-C843B4CD81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88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垂水市</a:t>
              </a:r>
            </a:p>
          </p:txBody>
        </p:sp>
      </p:grpSp>
      <p:grpSp>
        <p:nvGrpSpPr>
          <p:cNvPr id="24738" name="Group 162">
            <a:extLst>
              <a:ext uri="{FF2B5EF4-FFF2-40B4-BE49-F238E27FC236}">
                <a16:creationId xmlns:a16="http://schemas.microsoft.com/office/drawing/2014/main" id="{D0E63926-8632-4931-A6A8-405538668F5F}"/>
              </a:ext>
            </a:extLst>
          </p:cNvPr>
          <p:cNvGrpSpPr>
            <a:grpSpLocks/>
          </p:cNvGrpSpPr>
          <p:nvPr/>
        </p:nvGrpSpPr>
        <p:grpSpPr bwMode="auto">
          <a:xfrm>
            <a:off x="3702050" y="4624388"/>
            <a:ext cx="396875" cy="133350"/>
            <a:chOff x="4103" y="1056"/>
            <a:chExt cx="250" cy="84"/>
          </a:xfrm>
        </p:grpSpPr>
        <p:sp>
          <p:nvSpPr>
            <p:cNvPr id="24739" name="WordArt 163">
              <a:extLst>
                <a:ext uri="{FF2B5EF4-FFF2-40B4-BE49-F238E27FC236}">
                  <a16:creationId xmlns:a16="http://schemas.microsoft.com/office/drawing/2014/main" id="{74023772-87E1-4DD1-BB19-DEC7E9A065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3" y="1056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  <p:sp>
          <p:nvSpPr>
            <p:cNvPr id="24740" name="WordArt 164">
              <a:extLst>
                <a:ext uri="{FF2B5EF4-FFF2-40B4-BE49-F238E27FC236}">
                  <a16:creationId xmlns:a16="http://schemas.microsoft.com/office/drawing/2014/main" id="{14D48275-4084-4AB4-AFF8-F741BF21AF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04" y="1057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日置市</a:t>
              </a:r>
            </a:p>
          </p:txBody>
        </p:sp>
      </p:grpSp>
      <p:grpSp>
        <p:nvGrpSpPr>
          <p:cNvPr id="24741" name="Group 165">
            <a:extLst>
              <a:ext uri="{FF2B5EF4-FFF2-40B4-BE49-F238E27FC236}">
                <a16:creationId xmlns:a16="http://schemas.microsoft.com/office/drawing/2014/main" id="{EB389C48-F524-439D-AF2C-231DB8F7A453}"/>
              </a:ext>
            </a:extLst>
          </p:cNvPr>
          <p:cNvGrpSpPr>
            <a:grpSpLocks/>
          </p:cNvGrpSpPr>
          <p:nvPr/>
        </p:nvGrpSpPr>
        <p:grpSpPr bwMode="auto">
          <a:xfrm>
            <a:off x="4783138" y="3094038"/>
            <a:ext cx="396875" cy="133350"/>
            <a:chOff x="4499" y="1397"/>
            <a:chExt cx="250" cy="84"/>
          </a:xfrm>
        </p:grpSpPr>
        <p:sp>
          <p:nvSpPr>
            <p:cNvPr id="24742" name="WordArt 166">
              <a:extLst>
                <a:ext uri="{FF2B5EF4-FFF2-40B4-BE49-F238E27FC236}">
                  <a16:creationId xmlns:a16="http://schemas.microsoft.com/office/drawing/2014/main" id="{BDEA1A35-D044-4ED7-A2EC-027EFD314F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  <p:sp>
          <p:nvSpPr>
            <p:cNvPr id="24743" name="WordArt 167">
              <a:extLst>
                <a:ext uri="{FF2B5EF4-FFF2-40B4-BE49-F238E27FC236}">
                  <a16:creationId xmlns:a16="http://schemas.microsoft.com/office/drawing/2014/main" id="{308CE45C-ED5C-489F-B68F-36F7D08572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姶良市</a:t>
              </a:r>
            </a:p>
          </p:txBody>
        </p:sp>
      </p:grpSp>
      <p:grpSp>
        <p:nvGrpSpPr>
          <p:cNvPr id="24744" name="Group 168">
            <a:extLst>
              <a:ext uri="{FF2B5EF4-FFF2-40B4-BE49-F238E27FC236}">
                <a16:creationId xmlns:a16="http://schemas.microsoft.com/office/drawing/2014/main" id="{2FD147F6-977B-4D98-8F78-05AE913CF890}"/>
              </a:ext>
            </a:extLst>
          </p:cNvPr>
          <p:cNvGrpSpPr>
            <a:grpSpLocks/>
          </p:cNvGrpSpPr>
          <p:nvPr/>
        </p:nvGrpSpPr>
        <p:grpSpPr bwMode="auto">
          <a:xfrm>
            <a:off x="7326313" y="4624388"/>
            <a:ext cx="530225" cy="133350"/>
            <a:chOff x="5518" y="1197"/>
            <a:chExt cx="334" cy="84"/>
          </a:xfrm>
        </p:grpSpPr>
        <p:sp>
          <p:nvSpPr>
            <p:cNvPr id="24745" name="WordArt 169">
              <a:extLst>
                <a:ext uri="{FF2B5EF4-FFF2-40B4-BE49-F238E27FC236}">
                  <a16:creationId xmlns:a16="http://schemas.microsoft.com/office/drawing/2014/main" id="{F0B2A80D-FE40-4BBC-8B2B-A58CA90CD1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8" y="11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  <p:sp>
          <p:nvSpPr>
            <p:cNvPr id="24746" name="WordArt 170">
              <a:extLst>
                <a:ext uri="{FF2B5EF4-FFF2-40B4-BE49-F238E27FC236}">
                  <a16:creationId xmlns:a16="http://schemas.microsoft.com/office/drawing/2014/main" id="{543CAB52-D0F1-4EAF-B80B-6A6D6A11C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1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志布志市</a:t>
              </a:r>
            </a:p>
          </p:txBody>
        </p:sp>
      </p:grpSp>
      <p:grpSp>
        <p:nvGrpSpPr>
          <p:cNvPr id="24747" name="Group 171">
            <a:extLst>
              <a:ext uri="{FF2B5EF4-FFF2-40B4-BE49-F238E27FC236}">
                <a16:creationId xmlns:a16="http://schemas.microsoft.com/office/drawing/2014/main" id="{9F4F30B2-37E1-4B93-9EFE-6BD2755628FC}"/>
              </a:ext>
            </a:extLst>
          </p:cNvPr>
          <p:cNvGrpSpPr>
            <a:grpSpLocks/>
          </p:cNvGrpSpPr>
          <p:nvPr/>
        </p:nvGrpSpPr>
        <p:grpSpPr bwMode="auto">
          <a:xfrm>
            <a:off x="3995738" y="5705475"/>
            <a:ext cx="530225" cy="133350"/>
            <a:chOff x="5519" y="1340"/>
            <a:chExt cx="334" cy="84"/>
          </a:xfrm>
        </p:grpSpPr>
        <p:sp>
          <p:nvSpPr>
            <p:cNvPr id="24748" name="WordArt 172">
              <a:extLst>
                <a:ext uri="{FF2B5EF4-FFF2-40B4-BE49-F238E27FC236}">
                  <a16:creationId xmlns:a16="http://schemas.microsoft.com/office/drawing/2014/main" id="{0F369FD0-5B15-4FB0-AC65-3A5A2E9F26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3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  <p:sp>
          <p:nvSpPr>
            <p:cNvPr id="24749" name="WordArt 173">
              <a:extLst>
                <a:ext uri="{FF2B5EF4-FFF2-40B4-BE49-F238E27FC236}">
                  <a16:creationId xmlns:a16="http://schemas.microsoft.com/office/drawing/2014/main" id="{FA9B6637-FB56-4255-98D9-B83E03A7E5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3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南九州市</a:t>
              </a:r>
            </a:p>
          </p:txBody>
        </p:sp>
      </p:grpSp>
      <p:grpSp>
        <p:nvGrpSpPr>
          <p:cNvPr id="24750" name="Group 174">
            <a:extLst>
              <a:ext uri="{FF2B5EF4-FFF2-40B4-BE49-F238E27FC236}">
                <a16:creationId xmlns:a16="http://schemas.microsoft.com/office/drawing/2014/main" id="{32DFDE29-F2A9-42E2-B375-14BF2CED65C5}"/>
              </a:ext>
            </a:extLst>
          </p:cNvPr>
          <p:cNvGrpSpPr>
            <a:grpSpLocks/>
          </p:cNvGrpSpPr>
          <p:nvPr/>
        </p:nvGrpSpPr>
        <p:grpSpPr bwMode="auto">
          <a:xfrm>
            <a:off x="4805363" y="2373313"/>
            <a:ext cx="530225" cy="133350"/>
            <a:chOff x="5519" y="1510"/>
            <a:chExt cx="334" cy="84"/>
          </a:xfrm>
        </p:grpSpPr>
        <p:sp>
          <p:nvSpPr>
            <p:cNvPr id="24751" name="WordArt 175">
              <a:extLst>
                <a:ext uri="{FF2B5EF4-FFF2-40B4-BE49-F238E27FC236}">
                  <a16:creationId xmlns:a16="http://schemas.microsoft.com/office/drawing/2014/main" id="{EF2221D0-2844-4CCF-B024-928CE10785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51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  <p:sp>
          <p:nvSpPr>
            <p:cNvPr id="24752" name="WordArt 176">
              <a:extLst>
                <a:ext uri="{FF2B5EF4-FFF2-40B4-BE49-F238E27FC236}">
                  <a16:creationId xmlns:a16="http://schemas.microsoft.com/office/drawing/2014/main" id="{F14377F3-E9A4-4CDE-9213-FE3E137411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51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さつま町</a:t>
              </a:r>
            </a:p>
          </p:txBody>
        </p:sp>
      </p:grpSp>
      <p:grpSp>
        <p:nvGrpSpPr>
          <p:cNvPr id="24753" name="Group 177">
            <a:extLst>
              <a:ext uri="{FF2B5EF4-FFF2-40B4-BE49-F238E27FC236}">
                <a16:creationId xmlns:a16="http://schemas.microsoft.com/office/drawing/2014/main" id="{1C2F7E10-BB2D-4BA8-A436-C8816C12F146}"/>
              </a:ext>
            </a:extLst>
          </p:cNvPr>
          <p:cNvGrpSpPr>
            <a:grpSpLocks/>
          </p:cNvGrpSpPr>
          <p:nvPr/>
        </p:nvGrpSpPr>
        <p:grpSpPr bwMode="auto">
          <a:xfrm>
            <a:off x="7056438" y="5614988"/>
            <a:ext cx="530225" cy="133350"/>
            <a:chOff x="5519" y="1764"/>
            <a:chExt cx="334" cy="84"/>
          </a:xfrm>
        </p:grpSpPr>
        <p:sp>
          <p:nvSpPr>
            <p:cNvPr id="24754" name="WordArt 178">
              <a:extLst>
                <a:ext uri="{FF2B5EF4-FFF2-40B4-BE49-F238E27FC236}">
                  <a16:creationId xmlns:a16="http://schemas.microsoft.com/office/drawing/2014/main" id="{D08216D0-04A1-453B-A847-89BB18A8F6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9" y="1764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  <p:sp>
          <p:nvSpPr>
            <p:cNvPr id="24755" name="WordArt 179">
              <a:extLst>
                <a:ext uri="{FF2B5EF4-FFF2-40B4-BE49-F238E27FC236}">
                  <a16:creationId xmlns:a16="http://schemas.microsoft.com/office/drawing/2014/main" id="{DFB8A27C-79E3-4E20-937B-5086BCE644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765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東串良町</a:t>
              </a:r>
            </a:p>
          </p:txBody>
        </p:sp>
      </p:grpSp>
      <p:grpSp>
        <p:nvGrpSpPr>
          <p:cNvPr id="24756" name="Group 180">
            <a:extLst>
              <a:ext uri="{FF2B5EF4-FFF2-40B4-BE49-F238E27FC236}">
                <a16:creationId xmlns:a16="http://schemas.microsoft.com/office/drawing/2014/main" id="{F212D26A-DD5A-4700-B66B-32A3B0CC025C}"/>
              </a:ext>
            </a:extLst>
          </p:cNvPr>
          <p:cNvGrpSpPr>
            <a:grpSpLocks/>
          </p:cNvGrpSpPr>
          <p:nvPr/>
        </p:nvGrpSpPr>
        <p:grpSpPr bwMode="auto">
          <a:xfrm>
            <a:off x="6065838" y="7234238"/>
            <a:ext cx="530225" cy="133350"/>
            <a:chOff x="5520" y="1907"/>
            <a:chExt cx="334" cy="84"/>
          </a:xfrm>
        </p:grpSpPr>
        <p:sp>
          <p:nvSpPr>
            <p:cNvPr id="24757" name="WordArt 181">
              <a:extLst>
                <a:ext uri="{FF2B5EF4-FFF2-40B4-BE49-F238E27FC236}">
                  <a16:creationId xmlns:a16="http://schemas.microsoft.com/office/drawing/2014/main" id="{12A83417-720A-4E47-9827-E8965798F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0" y="190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  <p:sp>
          <p:nvSpPr>
            <p:cNvPr id="24758" name="WordArt 182">
              <a:extLst>
                <a:ext uri="{FF2B5EF4-FFF2-40B4-BE49-F238E27FC236}">
                  <a16:creationId xmlns:a16="http://schemas.microsoft.com/office/drawing/2014/main" id="{48626333-55F7-4198-B53D-B41770BBA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21" y="190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南大隅町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852</Words>
  <PresentationFormat>A3 297x420 mm</PresentationFormat>
  <Paragraphs>700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鹿児島県の地図</dc:title>
  <dc:subject>鹿児島県の地図</dc:subject>
  <dc:creator>digipot.net</dc:creator>
  <cp:revision>1</cp:revision>
  <dcterms:created xsi:type="dcterms:W3CDTF">2011-09-01T12:09:10Z</dcterms:created>
  <dcterms:modified xsi:type="dcterms:W3CDTF">2019-01-28T02:00:22Z</dcterms:modified>
  <cp:version>1</cp:version>
</cp:coreProperties>
</file>